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9" r:id="rId3"/>
    <p:sldId id="260" r:id="rId4"/>
    <p:sldId id="258" r:id="rId5"/>
    <p:sldId id="261" r:id="rId6"/>
    <p:sldId id="267" r:id="rId7"/>
    <p:sldId id="262" r:id="rId8"/>
    <p:sldId id="263" r:id="rId9"/>
    <p:sldId id="264" r:id="rId10"/>
    <p:sldId id="266" r:id="rId11"/>
    <p:sldId id="268" r:id="rId12"/>
    <p:sldId id="280" r:id="rId13"/>
    <p:sldId id="287" r:id="rId14"/>
    <p:sldId id="288" r:id="rId15"/>
    <p:sldId id="289"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4660"/>
  </p:normalViewPr>
  <p:slideViewPr>
    <p:cSldViewPr snapToGrid="0">
      <p:cViewPr>
        <p:scale>
          <a:sx n="89" d="100"/>
          <a:sy n="89" d="100"/>
        </p:scale>
        <p:origin x="-562" y="2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E9E86-50C5-4CAE-BC97-F3280E80D633}" type="datetimeFigureOut">
              <a:rPr lang="en-IN" smtClean="0"/>
              <a:t>07-03-2025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0A0D4-524E-4E70-AF7A-65D774B42AC9}" type="slidenum">
              <a:rPr lang="en-IN" smtClean="0"/>
              <a:t>‹#›</a:t>
            </a:fld>
            <a:endParaRPr lang="en-IN"/>
          </a:p>
        </p:txBody>
      </p:sp>
    </p:spTree>
    <p:extLst>
      <p:ext uri="{BB962C8B-B14F-4D97-AF65-F5344CB8AC3E}">
        <p14:creationId xmlns:p14="http://schemas.microsoft.com/office/powerpoint/2010/main" val="64402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50A0D4-524E-4E70-AF7A-65D774B42AC9}" type="slidenum">
              <a:rPr lang="en-IN" smtClean="0"/>
              <a:t>3</a:t>
            </a:fld>
            <a:endParaRPr lang="en-IN"/>
          </a:p>
        </p:txBody>
      </p:sp>
    </p:spTree>
    <p:extLst>
      <p:ext uri="{BB962C8B-B14F-4D97-AF65-F5344CB8AC3E}">
        <p14:creationId xmlns:p14="http://schemas.microsoft.com/office/powerpoint/2010/main" val="83952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50A0D4-524E-4E70-AF7A-65D774B42AC9}" type="slidenum">
              <a:rPr lang="en-IN" smtClean="0"/>
              <a:t>7</a:t>
            </a:fld>
            <a:endParaRPr lang="en-IN"/>
          </a:p>
        </p:txBody>
      </p:sp>
    </p:spTree>
    <p:extLst>
      <p:ext uri="{BB962C8B-B14F-4D97-AF65-F5344CB8AC3E}">
        <p14:creationId xmlns:p14="http://schemas.microsoft.com/office/powerpoint/2010/main" val="3278593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9A0DD0-5479-AFC4-DA51-155A44E83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BF1F4FE-B4B8-F936-FC3D-0D2A070966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3B045DEA-2B7E-31AB-0DCC-9102C941B92F}"/>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 xmlns:a16="http://schemas.microsoft.com/office/drawing/2014/main" id="{009E8ED4-27CE-EACD-2B37-3E08CD2BE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24DAE4F-63CC-5FB7-6E1E-A4125501C113}"/>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3716444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19235-9803-CEBD-4DEA-97D10402B1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434D3FFA-B8CA-B79F-0101-23FD0DA41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B352758-5F56-12F8-B7B8-29CCDC4628C5}"/>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 xmlns:a16="http://schemas.microsoft.com/office/drawing/2014/main" id="{1CDA8AF9-61E3-C0F0-DD71-564E05597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48319FC-3C39-5150-3B6E-B5E4B2EAFC6B}"/>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186483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9AB2FA6-42DD-C909-48D5-9CF8E91D8C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2F61573-A5E1-6ED9-1E65-6D23BBC53B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E33847B-DC42-8310-37BA-BB74B4094A85}"/>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 xmlns:a16="http://schemas.microsoft.com/office/drawing/2014/main" id="{F61B98C3-41C2-4BE4-2D6B-7DC4018419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8259454-4DF4-0FA7-B928-BE3C381D743B}"/>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139722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A7C14B-CA78-9536-1502-DD1B6987A3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C603EC5-34F0-1796-9B54-38C4210EB9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E4A8492-5BC2-92BC-4B10-091CBADC8D20}"/>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 xmlns:a16="http://schemas.microsoft.com/office/drawing/2014/main" id="{36AA5B9A-517B-565C-F1E4-8BE0460285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02C7DE01-A691-F779-1F3B-A03858CD4F28}"/>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9944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D42C24-E400-EC15-A113-33CBE19CD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34DC7266-DD5D-F692-A47E-2A58BD03DF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ED4A42F-F36C-6C80-E02B-89A628C8D352}"/>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5" name="Footer Placeholder 4">
            <a:extLst>
              <a:ext uri="{FF2B5EF4-FFF2-40B4-BE49-F238E27FC236}">
                <a16:creationId xmlns="" xmlns:a16="http://schemas.microsoft.com/office/drawing/2014/main" id="{10C3AA17-94DB-F13C-D9D0-6626ECD573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7CBD694-6875-378B-C202-534C73593B2E}"/>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429341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8639F5-C34F-9E20-538E-CB41EA7B07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F439DA8-6945-D030-87DE-B2E937E4E2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6263BB39-0833-A412-C310-5ECB32B1D4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DF16D8FB-4DAC-6607-EB6A-5C8CEFA56804}"/>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6" name="Footer Placeholder 5">
            <a:extLst>
              <a:ext uri="{FF2B5EF4-FFF2-40B4-BE49-F238E27FC236}">
                <a16:creationId xmlns="" xmlns:a16="http://schemas.microsoft.com/office/drawing/2014/main" id="{888B4875-7F20-38CF-F693-1D02637024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4AF4CD83-BC99-CBA3-9BE3-95FEA1452EF3}"/>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4018408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7C7DE-EFFC-AF7B-A3D5-04D2415ADB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A1A2810-B8E8-F88F-C531-954B2880E9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914698B-44B1-D69E-249C-B70E24672F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A6F76182-F847-33C4-DFF2-CEC9E8F19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8F29FAA-A07A-8B7B-D788-9D3ABFEBD2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A5030A78-14AB-F87A-7870-B2FF65822045}"/>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8" name="Footer Placeholder 7">
            <a:extLst>
              <a:ext uri="{FF2B5EF4-FFF2-40B4-BE49-F238E27FC236}">
                <a16:creationId xmlns="" xmlns:a16="http://schemas.microsoft.com/office/drawing/2014/main" id="{59977955-676D-7FCA-0650-9DB6137130B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0FEFF6D6-4FDE-1540-F7C9-07693FB9D6FF}"/>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648775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965D48-7DEF-AA65-84FE-ECD9175A20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53112578-E731-F7B4-DF99-E7CF59793CEE}"/>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4" name="Footer Placeholder 3">
            <a:extLst>
              <a:ext uri="{FF2B5EF4-FFF2-40B4-BE49-F238E27FC236}">
                <a16:creationId xmlns="" xmlns:a16="http://schemas.microsoft.com/office/drawing/2014/main" id="{9433744C-92DF-8483-0236-B62F7A1B36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CAAD6B0-1305-2159-6468-2B327A52DD15}"/>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362591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9EC951F-DF14-81EB-F9BE-55F563B0BB0C}"/>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3" name="Footer Placeholder 2">
            <a:extLst>
              <a:ext uri="{FF2B5EF4-FFF2-40B4-BE49-F238E27FC236}">
                <a16:creationId xmlns="" xmlns:a16="http://schemas.microsoft.com/office/drawing/2014/main" id="{4208472B-BF0B-6004-5311-DEF3CE99E3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B7154350-2408-ED68-B272-20A1C117929E}"/>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1701832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8D221F-A278-680A-4A20-88278C088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E3DC648-130E-E269-04BC-E97ED1D80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635A4AF6-A777-EBDC-6DD8-D008D3BE6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64DB5A2-0D7D-3780-8902-DD0E4D5178CA}"/>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6" name="Footer Placeholder 5">
            <a:extLst>
              <a:ext uri="{FF2B5EF4-FFF2-40B4-BE49-F238E27FC236}">
                <a16:creationId xmlns="" xmlns:a16="http://schemas.microsoft.com/office/drawing/2014/main" id="{927659DA-1C65-2AAB-58CC-B2D840F54C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304C7C4F-6A9D-78BA-CD44-B18DFFB8761E}"/>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362814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0B3290-94A8-9503-FAC2-7562E1BD5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EB47E344-6EC1-46F2-4BB1-B2E8848FF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1242E4CB-4339-F1AB-7125-EBA8B615B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3E9ACBC-C359-B15B-03B9-77E70791214F}"/>
              </a:ext>
            </a:extLst>
          </p:cNvPr>
          <p:cNvSpPr>
            <a:spLocks noGrp="1"/>
          </p:cNvSpPr>
          <p:nvPr>
            <p:ph type="dt" sz="half" idx="10"/>
          </p:nvPr>
        </p:nvSpPr>
        <p:spPr/>
        <p:txBody>
          <a:bodyPr/>
          <a:lstStyle/>
          <a:p>
            <a:fld id="{ED1556FC-74F6-4E96-9E5E-B8CEAB8B2620}" type="datetimeFigureOut">
              <a:rPr lang="en-IN" smtClean="0"/>
              <a:t>07-03-2025</a:t>
            </a:fld>
            <a:endParaRPr lang="en-IN"/>
          </a:p>
        </p:txBody>
      </p:sp>
      <p:sp>
        <p:nvSpPr>
          <p:cNvPr id="6" name="Footer Placeholder 5">
            <a:extLst>
              <a:ext uri="{FF2B5EF4-FFF2-40B4-BE49-F238E27FC236}">
                <a16:creationId xmlns="" xmlns:a16="http://schemas.microsoft.com/office/drawing/2014/main" id="{507154D2-9546-298C-B693-9C3FFB5112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E0199A3-E24E-503C-F15E-8C12F1B7B155}"/>
              </a:ext>
            </a:extLst>
          </p:cNvPr>
          <p:cNvSpPr>
            <a:spLocks noGrp="1"/>
          </p:cNvSpPr>
          <p:nvPr>
            <p:ph type="sldNum" sz="quarter" idx="12"/>
          </p:nvPr>
        </p:nvSpPr>
        <p:spPr/>
        <p:txBody>
          <a:bodyPr/>
          <a:lstStyle/>
          <a:p>
            <a:fld id="{A5DBD072-FD23-498D-BC32-4666ABB68D78}" type="slidenum">
              <a:rPr lang="en-IN" smtClean="0"/>
              <a:t>‹#›</a:t>
            </a:fld>
            <a:endParaRPr lang="en-IN"/>
          </a:p>
        </p:txBody>
      </p:sp>
    </p:spTree>
    <p:extLst>
      <p:ext uri="{BB962C8B-B14F-4D97-AF65-F5344CB8AC3E}">
        <p14:creationId xmlns:p14="http://schemas.microsoft.com/office/powerpoint/2010/main" val="4051609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9162B58-9C63-EEA2-29B3-8C5F0CE49D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D5DA09BE-BDE2-19E9-C630-02B081E8A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120D639-B1FB-FE69-C0E5-3688B33B0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1556FC-74F6-4E96-9E5E-B8CEAB8B2620}" type="datetimeFigureOut">
              <a:rPr lang="en-IN" smtClean="0"/>
              <a:t>07-03-2025</a:t>
            </a:fld>
            <a:endParaRPr lang="en-IN"/>
          </a:p>
        </p:txBody>
      </p:sp>
      <p:sp>
        <p:nvSpPr>
          <p:cNvPr id="5" name="Footer Placeholder 4">
            <a:extLst>
              <a:ext uri="{FF2B5EF4-FFF2-40B4-BE49-F238E27FC236}">
                <a16:creationId xmlns="" xmlns:a16="http://schemas.microsoft.com/office/drawing/2014/main" id="{747C1A5F-6DEB-193F-38E6-27DEB1B189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 xmlns:a16="http://schemas.microsoft.com/office/drawing/2014/main" id="{495D861E-DC99-60C2-0BCB-590125BF98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DBD072-FD23-498D-BC32-4666ABB68D78}" type="slidenum">
              <a:rPr lang="en-IN" smtClean="0"/>
              <a:t>‹#›</a:t>
            </a:fld>
            <a:endParaRPr lang="en-IN"/>
          </a:p>
        </p:txBody>
      </p:sp>
    </p:spTree>
    <p:extLst>
      <p:ext uri="{BB962C8B-B14F-4D97-AF65-F5344CB8AC3E}">
        <p14:creationId xmlns:p14="http://schemas.microsoft.com/office/powerpoint/2010/main" val="296993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slideegg.com/tips-and-tricks-powerpoint-template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5.wdp"/><Relationship Id="rId2" Type="http://schemas.openxmlformats.org/officeDocument/2006/relationships/image" Target="../media/image6.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microsoft.com/office/2007/relationships/hdphoto" Target="../media/hdphoto7.wdp"/><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9.wdp"/></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working on a computer&#10;&#10;Description automatically generated">
            <a:extLst>
              <a:ext uri="{FF2B5EF4-FFF2-40B4-BE49-F238E27FC236}">
                <a16:creationId xmlns="" xmlns:a16="http://schemas.microsoft.com/office/drawing/2014/main" id="{DB8AD407-975A-3AE5-6A98-C9CB5296645D}"/>
              </a:ext>
            </a:extLst>
          </p:cNvPr>
          <p:cNvPicPr>
            <a:picLocks noChangeAspect="1"/>
          </p:cNvPicPr>
          <p:nvPr/>
        </p:nvPicPr>
        <p:blipFill rotWithShape="1">
          <a:blip r:embed="rId2">
            <a:extLst>
              <a:ext uri="{28A0092B-C50C-407E-A947-70E740481C1C}">
                <a14:useLocalDpi xmlns:a14="http://schemas.microsoft.com/office/drawing/2010/main" val="0"/>
              </a:ext>
            </a:extLst>
          </a:blip>
          <a:srcRect t="20751" r="8797"/>
          <a:stretch/>
        </p:blipFill>
        <p:spPr>
          <a:xfrm>
            <a:off x="6925734" y="-6111"/>
            <a:ext cx="5266266" cy="6864111"/>
          </a:xfrm>
          <a:prstGeom prst="rect">
            <a:avLst/>
          </a:prstGeom>
        </p:spPr>
      </p:pic>
      <p:sp>
        <p:nvSpPr>
          <p:cNvPr id="3" name="TextBox 2">
            <a:extLst>
              <a:ext uri="{FF2B5EF4-FFF2-40B4-BE49-F238E27FC236}">
                <a16:creationId xmlns="" xmlns:a16="http://schemas.microsoft.com/office/drawing/2014/main" id="{2EBFEEC1-9CC7-ADF3-86CB-5F7870FC8365}"/>
              </a:ext>
            </a:extLst>
          </p:cNvPr>
          <p:cNvSpPr txBox="1"/>
          <p:nvPr/>
        </p:nvSpPr>
        <p:spPr>
          <a:xfrm>
            <a:off x="522505" y="2680254"/>
            <a:ext cx="4267279" cy="1569660"/>
          </a:xfrm>
          <a:prstGeom prst="rect">
            <a:avLst/>
          </a:prstGeom>
          <a:noFill/>
        </p:spPr>
        <p:txBody>
          <a:bodyPr wrap="square">
            <a:spAutoFit/>
          </a:bodyPr>
          <a:lstStyle/>
          <a:p>
            <a:pPr algn="ctr"/>
            <a:r>
              <a:rPr lang="en-IN" sz="4800" b="1" i="0" dirty="0">
                <a:solidFill>
                  <a:schemeClr val="tx1">
                    <a:lumMod val="75000"/>
                    <a:lumOff val="25000"/>
                  </a:schemeClr>
                </a:solidFill>
                <a:effectLst/>
                <a:latin typeface="Montserrat" panose="00000500000000000000" pitchFamily="2" charset="0"/>
              </a:rPr>
              <a:t>IoT In Agriculture</a:t>
            </a:r>
            <a:endParaRPr lang="en-IN" sz="4800" b="1" dirty="0">
              <a:solidFill>
                <a:schemeClr val="tx1">
                  <a:lumMod val="75000"/>
                  <a:lumOff val="25000"/>
                </a:schemeClr>
              </a:solidFill>
              <a:latin typeface="Montserrat" panose="00000500000000000000" pitchFamily="2" charset="0"/>
            </a:endParaRPr>
          </a:p>
        </p:txBody>
      </p:sp>
      <p:grpSp>
        <p:nvGrpSpPr>
          <p:cNvPr id="18" name="Group 17">
            <a:extLst>
              <a:ext uri="{FF2B5EF4-FFF2-40B4-BE49-F238E27FC236}">
                <a16:creationId xmlns="" xmlns:a16="http://schemas.microsoft.com/office/drawing/2014/main" id="{F3B42C10-1449-F28F-236E-979E7E24DA90}"/>
              </a:ext>
            </a:extLst>
          </p:cNvPr>
          <p:cNvGrpSpPr/>
          <p:nvPr/>
        </p:nvGrpSpPr>
        <p:grpSpPr>
          <a:xfrm>
            <a:off x="3980108" y="0"/>
            <a:ext cx="5111247" cy="6864110"/>
            <a:chOff x="5046908" y="0"/>
            <a:chExt cx="5111247" cy="6864110"/>
          </a:xfrm>
        </p:grpSpPr>
        <p:sp>
          <p:nvSpPr>
            <p:cNvPr id="7" name="Freeform: Shape 6">
              <a:extLst>
                <a:ext uri="{FF2B5EF4-FFF2-40B4-BE49-F238E27FC236}">
                  <a16:creationId xmlns="" xmlns:a16="http://schemas.microsoft.com/office/drawing/2014/main" id="{2E817962-59E9-2BB1-3C6F-4807579B39D7}"/>
                </a:ext>
              </a:extLst>
            </p:cNvPr>
            <p:cNvSpPr/>
            <p:nvPr/>
          </p:nvSpPr>
          <p:spPr>
            <a:xfrm flipH="1">
              <a:off x="6116010" y="1905980"/>
              <a:ext cx="3200173" cy="4958130"/>
            </a:xfrm>
            <a:custGeom>
              <a:avLst/>
              <a:gdLst>
                <a:gd name="connsiteX0" fmla="*/ 3200174 w 3200173"/>
                <a:gd name="connsiteY0" fmla="*/ 0 h 4958130"/>
                <a:gd name="connsiteX1" fmla="*/ 1689716 w 3200173"/>
                <a:gd name="connsiteY1" fmla="*/ 4958130 h 4958130"/>
                <a:gd name="connsiteX2" fmla="*/ 0 w 3200173"/>
                <a:gd name="connsiteY2" fmla="*/ 4958130 h 4958130"/>
                <a:gd name="connsiteX3" fmla="*/ 1559347 w 3200173"/>
                <a:gd name="connsiteY3" fmla="*/ 0 h 4958130"/>
                <a:gd name="connsiteX4" fmla="*/ 3200174 w 3200173"/>
                <a:gd name="connsiteY4" fmla="*/ 0 h 495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173" h="4958130">
                  <a:moveTo>
                    <a:pt x="3200174" y="0"/>
                  </a:moveTo>
                  <a:lnTo>
                    <a:pt x="1689716" y="4958130"/>
                  </a:lnTo>
                  <a:lnTo>
                    <a:pt x="0" y="4958130"/>
                  </a:lnTo>
                  <a:lnTo>
                    <a:pt x="1559347" y="0"/>
                  </a:lnTo>
                  <a:lnTo>
                    <a:pt x="3200174" y="0"/>
                  </a:lnTo>
                  <a:close/>
                </a:path>
              </a:pathLst>
            </a:custGeom>
            <a:solidFill>
              <a:schemeClr val="bg2"/>
            </a:solidFill>
            <a:ln w="33937" cap="flat">
              <a:noFill/>
              <a:prstDash val="solid"/>
              <a:miter/>
            </a:ln>
          </p:spPr>
          <p:txBody>
            <a:bodyPr rtlCol="0" anchor="ctr"/>
            <a:lstStyle/>
            <a:p>
              <a:endParaRPr lang="en-IN"/>
            </a:p>
          </p:txBody>
        </p:sp>
        <p:sp>
          <p:nvSpPr>
            <p:cNvPr id="8" name="Freeform: Shape 7">
              <a:extLst>
                <a:ext uri="{FF2B5EF4-FFF2-40B4-BE49-F238E27FC236}">
                  <a16:creationId xmlns="" xmlns:a16="http://schemas.microsoft.com/office/drawing/2014/main" id="{E16DDB8B-6EB6-589F-1AEC-006FBE714BC0}"/>
                </a:ext>
              </a:extLst>
            </p:cNvPr>
            <p:cNvSpPr/>
            <p:nvPr/>
          </p:nvSpPr>
          <p:spPr>
            <a:xfrm flipH="1">
              <a:off x="6358416" y="0"/>
              <a:ext cx="3799739" cy="6864110"/>
            </a:xfrm>
            <a:custGeom>
              <a:avLst/>
              <a:gdLst>
                <a:gd name="connsiteX0" fmla="*/ 1708729 w 3799739"/>
                <a:gd name="connsiteY0" fmla="*/ 6864111 h 6864110"/>
                <a:gd name="connsiteX1" fmla="*/ 0 w 3799739"/>
                <a:gd name="connsiteY1" fmla="*/ 6864111 h 6864110"/>
                <a:gd name="connsiteX2" fmla="*/ 2158912 w 3799739"/>
                <a:gd name="connsiteY2" fmla="*/ 0 h 6864110"/>
                <a:gd name="connsiteX3" fmla="*/ 3799740 w 3799739"/>
                <a:gd name="connsiteY3" fmla="*/ 0 h 6864110"/>
                <a:gd name="connsiteX4" fmla="*/ 1708729 w 3799739"/>
                <a:gd name="connsiteY4" fmla="*/ 6864111 h 6864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739" h="6864110">
                  <a:moveTo>
                    <a:pt x="1708729" y="6864111"/>
                  </a:moveTo>
                  <a:lnTo>
                    <a:pt x="0" y="6864111"/>
                  </a:lnTo>
                  <a:lnTo>
                    <a:pt x="2158912" y="0"/>
                  </a:lnTo>
                  <a:lnTo>
                    <a:pt x="3799740" y="0"/>
                  </a:lnTo>
                  <a:lnTo>
                    <a:pt x="1708729" y="6864111"/>
                  </a:lnTo>
                  <a:close/>
                </a:path>
              </a:pathLst>
            </a:custGeom>
            <a:solidFill>
              <a:schemeClr val="accent1"/>
            </a:solidFill>
            <a:ln w="33937" cap="flat">
              <a:noFill/>
              <a:prstDash val="solid"/>
              <a:miter/>
            </a:ln>
          </p:spPr>
          <p:txBody>
            <a:bodyPr rtlCol="0" anchor="ctr"/>
            <a:lstStyle/>
            <a:p>
              <a:endParaRPr lang="en-IN"/>
            </a:p>
          </p:txBody>
        </p:sp>
        <p:sp>
          <p:nvSpPr>
            <p:cNvPr id="9" name="Freeform: Shape 8">
              <a:extLst>
                <a:ext uri="{FF2B5EF4-FFF2-40B4-BE49-F238E27FC236}">
                  <a16:creationId xmlns="" xmlns:a16="http://schemas.microsoft.com/office/drawing/2014/main" id="{DBC2F7A3-893C-1D46-22D8-29449D9F25F5}"/>
                </a:ext>
              </a:extLst>
            </p:cNvPr>
            <p:cNvSpPr/>
            <p:nvPr/>
          </p:nvSpPr>
          <p:spPr>
            <a:xfrm flipH="1">
              <a:off x="5966967" y="0"/>
              <a:ext cx="355801" cy="1021570"/>
            </a:xfrm>
            <a:custGeom>
              <a:avLst/>
              <a:gdLst>
                <a:gd name="connsiteX0" fmla="*/ 355801 w 355801"/>
                <a:gd name="connsiteY0" fmla="*/ 0 h 1021570"/>
                <a:gd name="connsiteX1" fmla="*/ 52963 w 355801"/>
                <a:gd name="connsiteY1" fmla="*/ 1021570 h 1021570"/>
                <a:gd name="connsiteX2" fmla="*/ 0 w 355801"/>
                <a:gd name="connsiteY2" fmla="*/ 1021570 h 1021570"/>
                <a:gd name="connsiteX3" fmla="*/ 302838 w 355801"/>
                <a:gd name="connsiteY3" fmla="*/ 0 h 1021570"/>
                <a:gd name="connsiteX4" fmla="*/ 355801 w 355801"/>
                <a:gd name="connsiteY4" fmla="*/ 0 h 102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01" h="1021570">
                  <a:moveTo>
                    <a:pt x="355801" y="0"/>
                  </a:moveTo>
                  <a:lnTo>
                    <a:pt x="52963" y="1021570"/>
                  </a:lnTo>
                  <a:lnTo>
                    <a:pt x="0" y="1021570"/>
                  </a:lnTo>
                  <a:lnTo>
                    <a:pt x="302838" y="0"/>
                  </a:lnTo>
                  <a:lnTo>
                    <a:pt x="355801" y="0"/>
                  </a:lnTo>
                  <a:close/>
                </a:path>
              </a:pathLst>
            </a:custGeom>
            <a:solidFill>
              <a:schemeClr val="accent2"/>
            </a:solidFill>
            <a:ln w="33937" cap="flat">
              <a:noFill/>
              <a:prstDash val="solid"/>
              <a:miter/>
            </a:ln>
          </p:spPr>
          <p:txBody>
            <a:bodyPr rtlCol="0" anchor="ctr"/>
            <a:lstStyle/>
            <a:p>
              <a:endParaRPr lang="en-IN"/>
            </a:p>
          </p:txBody>
        </p:sp>
        <p:grpSp>
          <p:nvGrpSpPr>
            <p:cNvPr id="17" name="Group 16">
              <a:extLst>
                <a:ext uri="{FF2B5EF4-FFF2-40B4-BE49-F238E27FC236}">
                  <a16:creationId xmlns="" xmlns:a16="http://schemas.microsoft.com/office/drawing/2014/main" id="{BE761320-9D3D-318A-D205-A2F2945A8C90}"/>
                </a:ext>
              </a:extLst>
            </p:cNvPr>
            <p:cNvGrpSpPr/>
            <p:nvPr/>
          </p:nvGrpSpPr>
          <p:grpSpPr>
            <a:xfrm>
              <a:off x="5046908" y="0"/>
              <a:ext cx="2271288" cy="4234644"/>
              <a:chOff x="5046908" y="0"/>
              <a:chExt cx="2271288" cy="4234644"/>
            </a:xfrm>
            <a:solidFill>
              <a:schemeClr val="accent2"/>
            </a:solidFill>
          </p:grpSpPr>
          <p:sp>
            <p:nvSpPr>
              <p:cNvPr id="10" name="Freeform: Shape 9">
                <a:extLst>
                  <a:ext uri="{FF2B5EF4-FFF2-40B4-BE49-F238E27FC236}">
                    <a16:creationId xmlns="" xmlns:a16="http://schemas.microsoft.com/office/drawing/2014/main" id="{45F1587A-F599-CE69-2E17-47B6FC58535E}"/>
                  </a:ext>
                </a:extLst>
              </p:cNvPr>
              <p:cNvSpPr/>
              <p:nvPr/>
            </p:nvSpPr>
            <p:spPr>
              <a:xfrm flipH="1">
                <a:off x="5562616" y="1134625"/>
                <a:ext cx="1755580" cy="3100019"/>
              </a:xfrm>
              <a:custGeom>
                <a:avLst/>
                <a:gdLst>
                  <a:gd name="connsiteX0" fmla="*/ 1755580 w 1755580"/>
                  <a:gd name="connsiteY0" fmla="*/ 0 h 3100019"/>
                  <a:gd name="connsiteX1" fmla="*/ 845028 w 1755580"/>
                  <a:gd name="connsiteY1" fmla="*/ 3100020 h 3100019"/>
                  <a:gd name="connsiteX2" fmla="*/ 0 w 1755580"/>
                  <a:gd name="connsiteY2" fmla="*/ 3100020 h 3100019"/>
                  <a:gd name="connsiteX3" fmla="*/ 959780 w 1755580"/>
                  <a:gd name="connsiteY3" fmla="*/ 0 h 3100019"/>
                  <a:gd name="connsiteX4" fmla="*/ 1755580 w 1755580"/>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80" h="3100019">
                    <a:moveTo>
                      <a:pt x="1755580" y="0"/>
                    </a:moveTo>
                    <a:lnTo>
                      <a:pt x="845028" y="3100020"/>
                    </a:lnTo>
                    <a:lnTo>
                      <a:pt x="0" y="3100020"/>
                    </a:lnTo>
                    <a:lnTo>
                      <a:pt x="959780" y="0"/>
                    </a:lnTo>
                    <a:lnTo>
                      <a:pt x="1755580" y="0"/>
                    </a:lnTo>
                    <a:close/>
                  </a:path>
                </a:pathLst>
              </a:custGeom>
              <a:grpFill/>
              <a:ln w="33937" cap="flat">
                <a:noFill/>
                <a:prstDash val="solid"/>
                <a:miter/>
              </a:ln>
            </p:spPr>
            <p:txBody>
              <a:bodyPr rtlCol="0" anchor="ctr"/>
              <a:lstStyle/>
              <a:p>
                <a:endParaRPr lang="en-IN"/>
              </a:p>
            </p:txBody>
          </p:sp>
          <p:sp>
            <p:nvSpPr>
              <p:cNvPr id="11" name="Freeform: Shape 10">
                <a:extLst>
                  <a:ext uri="{FF2B5EF4-FFF2-40B4-BE49-F238E27FC236}">
                    <a16:creationId xmlns="" xmlns:a16="http://schemas.microsoft.com/office/drawing/2014/main" id="{EA5DC6CB-E72E-C234-55D4-FD1C96842971}"/>
                  </a:ext>
                </a:extLst>
              </p:cNvPr>
              <p:cNvSpPr/>
              <p:nvPr/>
            </p:nvSpPr>
            <p:spPr>
              <a:xfrm flipH="1">
                <a:off x="5046908" y="0"/>
                <a:ext cx="1208977" cy="2829094"/>
              </a:xfrm>
              <a:custGeom>
                <a:avLst/>
                <a:gdLst>
                  <a:gd name="connsiteX0" fmla="*/ 1208977 w 1208977"/>
                  <a:gd name="connsiteY0" fmla="*/ 0 h 2829094"/>
                  <a:gd name="connsiteX1" fmla="*/ 422344 w 1208977"/>
                  <a:gd name="connsiteY1" fmla="*/ 2829095 h 2829094"/>
                  <a:gd name="connsiteX2" fmla="*/ 0 w 1208977"/>
                  <a:gd name="connsiteY2" fmla="*/ 2829095 h 2829094"/>
                  <a:gd name="connsiteX3" fmla="*/ 835861 w 1208977"/>
                  <a:gd name="connsiteY3" fmla="*/ 0 h 2829094"/>
                  <a:gd name="connsiteX4" fmla="*/ 1208977 w 1208977"/>
                  <a:gd name="connsiteY4" fmla="*/ 0 h 282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77" h="2829094">
                    <a:moveTo>
                      <a:pt x="1208977" y="0"/>
                    </a:moveTo>
                    <a:lnTo>
                      <a:pt x="422344" y="2829095"/>
                    </a:lnTo>
                    <a:lnTo>
                      <a:pt x="0" y="2829095"/>
                    </a:lnTo>
                    <a:lnTo>
                      <a:pt x="835861" y="0"/>
                    </a:lnTo>
                    <a:lnTo>
                      <a:pt x="1208977" y="0"/>
                    </a:lnTo>
                    <a:close/>
                  </a:path>
                </a:pathLst>
              </a:custGeom>
              <a:grpFill/>
              <a:ln w="33937"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722150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53B515B-B5D3-EB31-B8C9-280BC7DC457D}"/>
              </a:ext>
            </a:extLst>
          </p:cNvPr>
          <p:cNvSpPr txBox="1"/>
          <p:nvPr/>
        </p:nvSpPr>
        <p:spPr>
          <a:xfrm>
            <a:off x="0" y="491966"/>
            <a:ext cx="12192000"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Challenges And Solutions</a:t>
            </a:r>
            <a:endParaRPr lang="en-IN" sz="3200" b="0" i="0" dirty="0">
              <a:solidFill>
                <a:schemeClr val="tx1">
                  <a:lumMod val="75000"/>
                  <a:lumOff val="25000"/>
                </a:schemeClr>
              </a:solidFill>
              <a:effectLst/>
              <a:latin typeface="Montserrat" panose="00000500000000000000" pitchFamily="2" charset="0"/>
            </a:endParaRPr>
          </a:p>
        </p:txBody>
      </p:sp>
      <p:grpSp>
        <p:nvGrpSpPr>
          <p:cNvPr id="37" name="Group 36">
            <a:extLst>
              <a:ext uri="{FF2B5EF4-FFF2-40B4-BE49-F238E27FC236}">
                <a16:creationId xmlns="" xmlns:a16="http://schemas.microsoft.com/office/drawing/2014/main" id="{693F5392-AC0E-3C43-D82F-357A5155E6D4}"/>
              </a:ext>
            </a:extLst>
          </p:cNvPr>
          <p:cNvGrpSpPr/>
          <p:nvPr/>
        </p:nvGrpSpPr>
        <p:grpSpPr>
          <a:xfrm>
            <a:off x="429804" y="1704744"/>
            <a:ext cx="10893894" cy="5155088"/>
            <a:chOff x="429804" y="1704744"/>
            <a:chExt cx="10893894" cy="5155088"/>
          </a:xfrm>
        </p:grpSpPr>
        <p:grpSp>
          <p:nvGrpSpPr>
            <p:cNvPr id="20" name="Group 19">
              <a:extLst>
                <a:ext uri="{FF2B5EF4-FFF2-40B4-BE49-F238E27FC236}">
                  <a16:creationId xmlns="" xmlns:a16="http://schemas.microsoft.com/office/drawing/2014/main" id="{77EBCB81-63B2-2AD5-039F-4A661F4BD653}"/>
                </a:ext>
              </a:extLst>
            </p:cNvPr>
            <p:cNvGrpSpPr/>
            <p:nvPr/>
          </p:nvGrpSpPr>
          <p:grpSpPr>
            <a:xfrm>
              <a:off x="429804" y="1704744"/>
              <a:ext cx="10893894" cy="5155088"/>
              <a:chOff x="429804" y="1704744"/>
              <a:chExt cx="10893894" cy="5155088"/>
            </a:xfrm>
          </p:grpSpPr>
          <p:grpSp>
            <p:nvGrpSpPr>
              <p:cNvPr id="16" name="Group 15">
                <a:extLst>
                  <a:ext uri="{FF2B5EF4-FFF2-40B4-BE49-F238E27FC236}">
                    <a16:creationId xmlns="" xmlns:a16="http://schemas.microsoft.com/office/drawing/2014/main" id="{607EC8B4-6EE8-4D44-482A-F39EB1F81A60}"/>
                  </a:ext>
                </a:extLst>
              </p:cNvPr>
              <p:cNvGrpSpPr/>
              <p:nvPr/>
            </p:nvGrpSpPr>
            <p:grpSpPr>
              <a:xfrm>
                <a:off x="5268686" y="1704744"/>
                <a:ext cx="6055012" cy="5155087"/>
                <a:chOff x="5268686" y="1704744"/>
                <a:chExt cx="6055012" cy="5155087"/>
              </a:xfrm>
            </p:grpSpPr>
            <p:sp>
              <p:nvSpPr>
                <p:cNvPr id="12" name="Freeform: Shape 11">
                  <a:extLst>
                    <a:ext uri="{FF2B5EF4-FFF2-40B4-BE49-F238E27FC236}">
                      <a16:creationId xmlns="" xmlns:a16="http://schemas.microsoft.com/office/drawing/2014/main" id="{7A802ACB-B3CA-4F80-A939-B84D360363A3}"/>
                    </a:ext>
                  </a:extLst>
                </p:cNvPr>
                <p:cNvSpPr/>
                <p:nvPr/>
              </p:nvSpPr>
              <p:spPr>
                <a:xfrm>
                  <a:off x="5268686" y="1704744"/>
                  <a:ext cx="6055012" cy="5155087"/>
                </a:xfrm>
                <a:custGeom>
                  <a:avLst/>
                  <a:gdLst>
                    <a:gd name="connsiteX0" fmla="*/ 6055013 w 6055012"/>
                    <a:gd name="connsiteY0" fmla="*/ 0 h 5155087"/>
                    <a:gd name="connsiteX1" fmla="*/ 5187992 w 6055012"/>
                    <a:gd name="connsiteY1" fmla="*/ 2059546 h 5155087"/>
                    <a:gd name="connsiteX2" fmla="*/ 4853663 w 6055012"/>
                    <a:gd name="connsiteY2" fmla="*/ 2853873 h 5155087"/>
                    <a:gd name="connsiteX3" fmla="*/ 3884944 w 6055012"/>
                    <a:gd name="connsiteY3" fmla="*/ 5155087 h 5155087"/>
                    <a:gd name="connsiteX4" fmla="*/ 0 w 6055012"/>
                    <a:gd name="connsiteY4" fmla="*/ 5155087 h 5155087"/>
                    <a:gd name="connsiteX5" fmla="*/ 968719 w 6055012"/>
                    <a:gd name="connsiteY5" fmla="*/ 2853873 h 5155087"/>
                    <a:gd name="connsiteX6" fmla="*/ 1303048 w 6055012"/>
                    <a:gd name="connsiteY6" fmla="*/ 2059546 h 5155087"/>
                    <a:gd name="connsiteX7" fmla="*/ 2170069 w 6055012"/>
                    <a:gd name="connsiteY7" fmla="*/ 0 h 5155087"/>
                    <a:gd name="connsiteX8" fmla="*/ 6055013 w 6055012"/>
                    <a:gd name="connsiteY8" fmla="*/ 0 h 515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5012" h="5155087">
                      <a:moveTo>
                        <a:pt x="6055013" y="0"/>
                      </a:moveTo>
                      <a:lnTo>
                        <a:pt x="5187992" y="2059546"/>
                      </a:lnTo>
                      <a:lnTo>
                        <a:pt x="4853663" y="2853873"/>
                      </a:lnTo>
                      <a:lnTo>
                        <a:pt x="3884944" y="5155087"/>
                      </a:lnTo>
                      <a:lnTo>
                        <a:pt x="0" y="5155087"/>
                      </a:lnTo>
                      <a:lnTo>
                        <a:pt x="968719" y="2853873"/>
                      </a:lnTo>
                      <a:lnTo>
                        <a:pt x="1303048" y="2059546"/>
                      </a:lnTo>
                      <a:lnTo>
                        <a:pt x="2170069" y="0"/>
                      </a:lnTo>
                      <a:lnTo>
                        <a:pt x="6055013" y="0"/>
                      </a:lnTo>
                      <a:close/>
                    </a:path>
                  </a:pathLst>
                </a:custGeom>
                <a:solidFill>
                  <a:schemeClr val="accent2"/>
                </a:solidFill>
                <a:ln w="3468" cap="flat">
                  <a:noFill/>
                  <a:prstDash val="solid"/>
                  <a:miter/>
                </a:ln>
              </p:spPr>
              <p:txBody>
                <a:bodyPr rtlCol="0" anchor="ctr"/>
                <a:lstStyle/>
                <a:p>
                  <a:endParaRPr lang="en-IN"/>
                </a:p>
              </p:txBody>
            </p:sp>
            <p:sp>
              <p:nvSpPr>
                <p:cNvPr id="13" name="Freeform: Shape 12">
                  <a:extLst>
                    <a:ext uri="{FF2B5EF4-FFF2-40B4-BE49-F238E27FC236}">
                      <a16:creationId xmlns="" xmlns:a16="http://schemas.microsoft.com/office/drawing/2014/main" id="{57C2E907-4208-6D37-F950-F3C7D530A1FF}"/>
                    </a:ext>
                  </a:extLst>
                </p:cNvPr>
                <p:cNvSpPr/>
                <p:nvPr/>
              </p:nvSpPr>
              <p:spPr>
                <a:xfrm>
                  <a:off x="5729261" y="1969086"/>
                  <a:ext cx="5060600" cy="4535169"/>
                </a:xfrm>
                <a:custGeom>
                  <a:avLst/>
                  <a:gdLst>
                    <a:gd name="connsiteX0" fmla="*/ 19687 w 5060600"/>
                    <a:gd name="connsiteY0" fmla="*/ 4535170 h 4535169"/>
                    <a:gd name="connsiteX1" fmla="*/ 0 w 5060600"/>
                    <a:gd name="connsiteY1" fmla="*/ 4525169 h 4535169"/>
                    <a:gd name="connsiteX2" fmla="*/ 700637 w 5060600"/>
                    <a:gd name="connsiteY2" fmla="*/ 2860782 h 4535169"/>
                    <a:gd name="connsiteX3" fmla="*/ 1034967 w 5060600"/>
                    <a:gd name="connsiteY3" fmla="*/ 2066455 h 4535169"/>
                    <a:gd name="connsiteX4" fmla="*/ 1904904 w 5060600"/>
                    <a:gd name="connsiteY4" fmla="*/ 0 h 4535169"/>
                    <a:gd name="connsiteX5" fmla="*/ 5060601 w 5060600"/>
                    <a:gd name="connsiteY5" fmla="*/ 0 h 4535169"/>
                    <a:gd name="connsiteX6" fmla="*/ 5060601 w 5060600"/>
                    <a:gd name="connsiteY6" fmla="*/ 23858 h 4535169"/>
                    <a:gd name="connsiteX7" fmla="*/ 1918758 w 5060600"/>
                    <a:gd name="connsiteY7" fmla="*/ 23858 h 4535169"/>
                    <a:gd name="connsiteX8" fmla="*/ 1054654 w 5060600"/>
                    <a:gd name="connsiteY8" fmla="*/ 2076495 h 4535169"/>
                    <a:gd name="connsiteX9" fmla="*/ 720324 w 5060600"/>
                    <a:gd name="connsiteY9" fmla="*/ 2870783 h 4535169"/>
                    <a:gd name="connsiteX10" fmla="*/ 19687 w 5060600"/>
                    <a:gd name="connsiteY10" fmla="*/ 4535170 h 45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600" h="4535169">
                      <a:moveTo>
                        <a:pt x="19687" y="4535170"/>
                      </a:moveTo>
                      <a:lnTo>
                        <a:pt x="0" y="4525169"/>
                      </a:lnTo>
                      <a:lnTo>
                        <a:pt x="700637" y="2860782"/>
                      </a:lnTo>
                      <a:lnTo>
                        <a:pt x="1034967" y="2066455"/>
                      </a:lnTo>
                      <a:lnTo>
                        <a:pt x="1904904" y="0"/>
                      </a:lnTo>
                      <a:lnTo>
                        <a:pt x="5060601" y="0"/>
                      </a:lnTo>
                      <a:lnTo>
                        <a:pt x="5060601" y="23858"/>
                      </a:lnTo>
                      <a:lnTo>
                        <a:pt x="1918758" y="23858"/>
                      </a:lnTo>
                      <a:lnTo>
                        <a:pt x="1054654" y="2076495"/>
                      </a:lnTo>
                      <a:lnTo>
                        <a:pt x="720324" y="2870783"/>
                      </a:lnTo>
                      <a:lnTo>
                        <a:pt x="19687" y="4535170"/>
                      </a:lnTo>
                      <a:close/>
                    </a:path>
                  </a:pathLst>
                </a:custGeom>
                <a:solidFill>
                  <a:srgbClr val="FFFFFF"/>
                </a:solidFill>
                <a:ln w="3468" cap="flat">
                  <a:noFill/>
                  <a:prstDash val="solid"/>
                  <a:miter/>
                </a:ln>
              </p:spPr>
              <p:txBody>
                <a:bodyPr rtlCol="0" anchor="ctr"/>
                <a:lstStyle/>
                <a:p>
                  <a:endParaRPr lang="en-IN"/>
                </a:p>
              </p:txBody>
            </p:sp>
            <p:sp>
              <p:nvSpPr>
                <p:cNvPr id="14" name="Freeform: Shape 13">
                  <a:extLst>
                    <a:ext uri="{FF2B5EF4-FFF2-40B4-BE49-F238E27FC236}">
                      <a16:creationId xmlns="" xmlns:a16="http://schemas.microsoft.com/office/drawing/2014/main" id="{AF753846-5FF6-8669-CD9A-58173ABE0018}"/>
                    </a:ext>
                  </a:extLst>
                </p:cNvPr>
                <p:cNvSpPr/>
                <p:nvPr/>
              </p:nvSpPr>
              <p:spPr>
                <a:xfrm>
                  <a:off x="6905058" y="2182233"/>
                  <a:ext cx="4219273" cy="794326"/>
                </a:xfrm>
                <a:custGeom>
                  <a:avLst/>
                  <a:gdLst>
                    <a:gd name="connsiteX0" fmla="*/ 4219274 w 4219273"/>
                    <a:gd name="connsiteY0" fmla="*/ 0 h 794326"/>
                    <a:gd name="connsiteX1" fmla="*/ 3884944 w 4219273"/>
                    <a:gd name="connsiteY1" fmla="*/ 794327 h 794326"/>
                    <a:gd name="connsiteX2" fmla="*/ 0 w 4219273"/>
                    <a:gd name="connsiteY2" fmla="*/ 794327 h 794326"/>
                    <a:gd name="connsiteX3" fmla="*/ 334330 w 4219273"/>
                    <a:gd name="connsiteY3" fmla="*/ 0 h 794326"/>
                    <a:gd name="connsiteX4" fmla="*/ 4219274 w 4219273"/>
                    <a:gd name="connsiteY4" fmla="*/ 0 h 794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273" h="794326">
                      <a:moveTo>
                        <a:pt x="4219274" y="0"/>
                      </a:moveTo>
                      <a:lnTo>
                        <a:pt x="3884944" y="794327"/>
                      </a:lnTo>
                      <a:lnTo>
                        <a:pt x="0" y="794327"/>
                      </a:lnTo>
                      <a:lnTo>
                        <a:pt x="334330" y="0"/>
                      </a:lnTo>
                      <a:lnTo>
                        <a:pt x="4219274" y="0"/>
                      </a:lnTo>
                      <a:close/>
                    </a:path>
                  </a:pathLst>
                </a:custGeom>
                <a:solidFill>
                  <a:srgbClr val="FFFFFF">
                    <a:alpha val="30000"/>
                  </a:srgbClr>
                </a:solidFill>
                <a:ln w="3468" cap="flat">
                  <a:noFill/>
                  <a:prstDash val="solid"/>
                  <a:miter/>
                </a:ln>
              </p:spPr>
              <p:txBody>
                <a:bodyPr rtlCol="0" anchor="ctr"/>
                <a:lstStyle/>
                <a:p>
                  <a:endParaRPr lang="en-IN"/>
                </a:p>
              </p:txBody>
            </p:sp>
          </p:grpSp>
          <p:grpSp>
            <p:nvGrpSpPr>
              <p:cNvPr id="19" name="Group 18">
                <a:extLst>
                  <a:ext uri="{FF2B5EF4-FFF2-40B4-BE49-F238E27FC236}">
                    <a16:creationId xmlns="" xmlns:a16="http://schemas.microsoft.com/office/drawing/2014/main" id="{B9704815-40EC-6258-1793-30ACAA0A4964}"/>
                  </a:ext>
                </a:extLst>
              </p:cNvPr>
              <p:cNvGrpSpPr/>
              <p:nvPr/>
            </p:nvGrpSpPr>
            <p:grpSpPr>
              <a:xfrm>
                <a:off x="429804" y="1704745"/>
                <a:ext cx="9980303" cy="5155087"/>
                <a:chOff x="429804" y="1704745"/>
                <a:chExt cx="9980303" cy="5155087"/>
              </a:xfrm>
            </p:grpSpPr>
            <p:grpSp>
              <p:nvGrpSpPr>
                <p:cNvPr id="15" name="Group 14">
                  <a:extLst>
                    <a:ext uri="{FF2B5EF4-FFF2-40B4-BE49-F238E27FC236}">
                      <a16:creationId xmlns="" xmlns:a16="http://schemas.microsoft.com/office/drawing/2014/main" id="{5B6B8275-DFCF-A90A-3052-F0B16CA96E9A}"/>
                    </a:ext>
                  </a:extLst>
                </p:cNvPr>
                <p:cNvGrpSpPr/>
                <p:nvPr/>
              </p:nvGrpSpPr>
              <p:grpSpPr>
                <a:xfrm>
                  <a:off x="429804" y="1704745"/>
                  <a:ext cx="6055012" cy="5155087"/>
                  <a:chOff x="867954" y="1704745"/>
                  <a:chExt cx="6055012" cy="5155087"/>
                </a:xfrm>
              </p:grpSpPr>
              <p:sp>
                <p:nvSpPr>
                  <p:cNvPr id="8" name="Freeform: Shape 7">
                    <a:extLst>
                      <a:ext uri="{FF2B5EF4-FFF2-40B4-BE49-F238E27FC236}">
                        <a16:creationId xmlns="" xmlns:a16="http://schemas.microsoft.com/office/drawing/2014/main" id="{69EEF201-0B11-0C62-5612-5DCC04D09B99}"/>
                      </a:ext>
                    </a:extLst>
                  </p:cNvPr>
                  <p:cNvSpPr/>
                  <p:nvPr/>
                </p:nvSpPr>
                <p:spPr>
                  <a:xfrm>
                    <a:off x="867954" y="1704745"/>
                    <a:ext cx="6055012" cy="5155087"/>
                  </a:xfrm>
                  <a:custGeom>
                    <a:avLst/>
                    <a:gdLst>
                      <a:gd name="connsiteX0" fmla="*/ 6055013 w 6055012"/>
                      <a:gd name="connsiteY0" fmla="*/ 0 h 5155087"/>
                      <a:gd name="connsiteX1" fmla="*/ 5187992 w 6055012"/>
                      <a:gd name="connsiteY1" fmla="*/ 2059546 h 5155087"/>
                      <a:gd name="connsiteX2" fmla="*/ 4853663 w 6055012"/>
                      <a:gd name="connsiteY2" fmla="*/ 2853873 h 5155087"/>
                      <a:gd name="connsiteX3" fmla="*/ 3884944 w 6055012"/>
                      <a:gd name="connsiteY3" fmla="*/ 5155087 h 5155087"/>
                      <a:gd name="connsiteX4" fmla="*/ 0 w 6055012"/>
                      <a:gd name="connsiteY4" fmla="*/ 5155087 h 5155087"/>
                      <a:gd name="connsiteX5" fmla="*/ 968719 w 6055012"/>
                      <a:gd name="connsiteY5" fmla="*/ 2853873 h 5155087"/>
                      <a:gd name="connsiteX6" fmla="*/ 1303048 w 6055012"/>
                      <a:gd name="connsiteY6" fmla="*/ 2059546 h 5155087"/>
                      <a:gd name="connsiteX7" fmla="*/ 2170069 w 6055012"/>
                      <a:gd name="connsiteY7" fmla="*/ 0 h 5155087"/>
                      <a:gd name="connsiteX8" fmla="*/ 6055013 w 6055012"/>
                      <a:gd name="connsiteY8" fmla="*/ 0 h 515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5012" h="5155087">
                        <a:moveTo>
                          <a:pt x="6055013" y="0"/>
                        </a:moveTo>
                        <a:lnTo>
                          <a:pt x="5187992" y="2059546"/>
                        </a:lnTo>
                        <a:lnTo>
                          <a:pt x="4853663" y="2853873"/>
                        </a:lnTo>
                        <a:lnTo>
                          <a:pt x="3884944" y="5155087"/>
                        </a:lnTo>
                        <a:lnTo>
                          <a:pt x="0" y="5155087"/>
                        </a:lnTo>
                        <a:lnTo>
                          <a:pt x="968719" y="2853873"/>
                        </a:lnTo>
                        <a:lnTo>
                          <a:pt x="1303048" y="2059546"/>
                        </a:lnTo>
                        <a:lnTo>
                          <a:pt x="2170069" y="0"/>
                        </a:lnTo>
                        <a:lnTo>
                          <a:pt x="6055013" y="0"/>
                        </a:lnTo>
                        <a:close/>
                      </a:path>
                    </a:pathLst>
                  </a:custGeom>
                  <a:solidFill>
                    <a:schemeClr val="accent1"/>
                  </a:solidFill>
                  <a:ln w="3468" cap="flat">
                    <a:noFill/>
                    <a:prstDash val="solid"/>
                    <a:miter/>
                  </a:ln>
                </p:spPr>
                <p:txBody>
                  <a:bodyPr rtlCol="0" anchor="ctr"/>
                  <a:lstStyle/>
                  <a:p>
                    <a:endParaRPr lang="en-IN" dirty="0"/>
                  </a:p>
                </p:txBody>
              </p:sp>
              <p:sp>
                <p:nvSpPr>
                  <p:cNvPr id="9" name="Freeform: Shape 8">
                    <a:extLst>
                      <a:ext uri="{FF2B5EF4-FFF2-40B4-BE49-F238E27FC236}">
                        <a16:creationId xmlns="" xmlns:a16="http://schemas.microsoft.com/office/drawing/2014/main" id="{F7CF48A2-2D3A-13B6-2376-8F8927B1754D}"/>
                      </a:ext>
                    </a:extLst>
                  </p:cNvPr>
                  <p:cNvSpPr/>
                  <p:nvPr/>
                </p:nvSpPr>
                <p:spPr>
                  <a:xfrm>
                    <a:off x="1328529" y="1969087"/>
                    <a:ext cx="5060600" cy="4535169"/>
                  </a:xfrm>
                  <a:custGeom>
                    <a:avLst/>
                    <a:gdLst>
                      <a:gd name="connsiteX0" fmla="*/ 19687 w 5060600"/>
                      <a:gd name="connsiteY0" fmla="*/ 4535170 h 4535169"/>
                      <a:gd name="connsiteX1" fmla="*/ 0 w 5060600"/>
                      <a:gd name="connsiteY1" fmla="*/ 4525169 h 4535169"/>
                      <a:gd name="connsiteX2" fmla="*/ 700637 w 5060600"/>
                      <a:gd name="connsiteY2" fmla="*/ 2860782 h 4535169"/>
                      <a:gd name="connsiteX3" fmla="*/ 1034967 w 5060600"/>
                      <a:gd name="connsiteY3" fmla="*/ 2066455 h 4535169"/>
                      <a:gd name="connsiteX4" fmla="*/ 1904904 w 5060600"/>
                      <a:gd name="connsiteY4" fmla="*/ 0 h 4535169"/>
                      <a:gd name="connsiteX5" fmla="*/ 5060601 w 5060600"/>
                      <a:gd name="connsiteY5" fmla="*/ 0 h 4535169"/>
                      <a:gd name="connsiteX6" fmla="*/ 5060601 w 5060600"/>
                      <a:gd name="connsiteY6" fmla="*/ 23858 h 4535169"/>
                      <a:gd name="connsiteX7" fmla="*/ 1918758 w 5060600"/>
                      <a:gd name="connsiteY7" fmla="*/ 23858 h 4535169"/>
                      <a:gd name="connsiteX8" fmla="*/ 1054654 w 5060600"/>
                      <a:gd name="connsiteY8" fmla="*/ 2076495 h 4535169"/>
                      <a:gd name="connsiteX9" fmla="*/ 720324 w 5060600"/>
                      <a:gd name="connsiteY9" fmla="*/ 2870783 h 4535169"/>
                      <a:gd name="connsiteX10" fmla="*/ 19687 w 5060600"/>
                      <a:gd name="connsiteY10" fmla="*/ 4535170 h 45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600" h="4535169">
                        <a:moveTo>
                          <a:pt x="19687" y="4535170"/>
                        </a:moveTo>
                        <a:lnTo>
                          <a:pt x="0" y="4525169"/>
                        </a:lnTo>
                        <a:lnTo>
                          <a:pt x="700637" y="2860782"/>
                        </a:lnTo>
                        <a:lnTo>
                          <a:pt x="1034967" y="2066455"/>
                        </a:lnTo>
                        <a:lnTo>
                          <a:pt x="1904904" y="0"/>
                        </a:lnTo>
                        <a:lnTo>
                          <a:pt x="5060601" y="0"/>
                        </a:lnTo>
                        <a:lnTo>
                          <a:pt x="5060601" y="23858"/>
                        </a:lnTo>
                        <a:lnTo>
                          <a:pt x="1918758" y="23858"/>
                        </a:lnTo>
                        <a:lnTo>
                          <a:pt x="1054654" y="2076495"/>
                        </a:lnTo>
                        <a:lnTo>
                          <a:pt x="720324" y="2870783"/>
                        </a:lnTo>
                        <a:lnTo>
                          <a:pt x="19687" y="4535170"/>
                        </a:lnTo>
                        <a:close/>
                      </a:path>
                    </a:pathLst>
                  </a:custGeom>
                  <a:solidFill>
                    <a:srgbClr val="FFFFFF"/>
                  </a:solidFill>
                  <a:ln w="3468" cap="flat">
                    <a:noFill/>
                    <a:prstDash val="solid"/>
                    <a:miter/>
                  </a:ln>
                </p:spPr>
                <p:txBody>
                  <a:bodyPr rtlCol="0" anchor="ctr"/>
                  <a:lstStyle/>
                  <a:p>
                    <a:endParaRPr lang="en-IN"/>
                  </a:p>
                </p:txBody>
              </p:sp>
              <p:sp>
                <p:nvSpPr>
                  <p:cNvPr id="10" name="Freeform: Shape 9">
                    <a:extLst>
                      <a:ext uri="{FF2B5EF4-FFF2-40B4-BE49-F238E27FC236}">
                        <a16:creationId xmlns="" xmlns:a16="http://schemas.microsoft.com/office/drawing/2014/main" id="{989F22A1-EA59-FCA5-5461-C937E2F1D9B5}"/>
                      </a:ext>
                    </a:extLst>
                  </p:cNvPr>
                  <p:cNvSpPr/>
                  <p:nvPr/>
                </p:nvSpPr>
                <p:spPr>
                  <a:xfrm>
                    <a:off x="2504326" y="2182234"/>
                    <a:ext cx="4219273" cy="794326"/>
                  </a:xfrm>
                  <a:custGeom>
                    <a:avLst/>
                    <a:gdLst>
                      <a:gd name="connsiteX0" fmla="*/ 4219274 w 4219273"/>
                      <a:gd name="connsiteY0" fmla="*/ 0 h 794326"/>
                      <a:gd name="connsiteX1" fmla="*/ 3884944 w 4219273"/>
                      <a:gd name="connsiteY1" fmla="*/ 794327 h 794326"/>
                      <a:gd name="connsiteX2" fmla="*/ 0 w 4219273"/>
                      <a:gd name="connsiteY2" fmla="*/ 794327 h 794326"/>
                      <a:gd name="connsiteX3" fmla="*/ 334330 w 4219273"/>
                      <a:gd name="connsiteY3" fmla="*/ 0 h 794326"/>
                      <a:gd name="connsiteX4" fmla="*/ 4219274 w 4219273"/>
                      <a:gd name="connsiteY4" fmla="*/ 0 h 794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273" h="794326">
                        <a:moveTo>
                          <a:pt x="4219274" y="0"/>
                        </a:moveTo>
                        <a:lnTo>
                          <a:pt x="3884944" y="794327"/>
                        </a:lnTo>
                        <a:lnTo>
                          <a:pt x="0" y="794327"/>
                        </a:lnTo>
                        <a:lnTo>
                          <a:pt x="334330" y="0"/>
                        </a:lnTo>
                        <a:lnTo>
                          <a:pt x="4219274" y="0"/>
                        </a:lnTo>
                        <a:close/>
                      </a:path>
                    </a:pathLst>
                  </a:custGeom>
                  <a:solidFill>
                    <a:srgbClr val="FFFFFF">
                      <a:alpha val="30000"/>
                    </a:srgbClr>
                  </a:solidFill>
                  <a:ln w="3468" cap="flat">
                    <a:noFill/>
                    <a:prstDash val="solid"/>
                    <a:miter/>
                  </a:ln>
                </p:spPr>
                <p:txBody>
                  <a:bodyPr rtlCol="0" anchor="ctr"/>
                  <a:lstStyle/>
                  <a:p>
                    <a:pPr algn="ctr"/>
                    <a:endParaRPr lang="en-IN">
                      <a:solidFill>
                        <a:schemeClr val="bg1"/>
                      </a:solidFill>
                      <a:latin typeface="Montserrat" panose="00000500000000000000" pitchFamily="2" charset="0"/>
                    </a:endParaRPr>
                  </a:p>
                </p:txBody>
              </p:sp>
            </p:grpSp>
            <p:sp>
              <p:nvSpPr>
                <p:cNvPr id="18" name="TextBox 17">
                  <a:extLst>
                    <a:ext uri="{FF2B5EF4-FFF2-40B4-BE49-F238E27FC236}">
                      <a16:creationId xmlns="" xmlns:a16="http://schemas.microsoft.com/office/drawing/2014/main" id="{72703E63-AD97-D4F2-BD89-8BAC3F80488D}"/>
                    </a:ext>
                  </a:extLst>
                </p:cNvPr>
                <p:cNvSpPr txBox="1"/>
                <p:nvPr/>
              </p:nvSpPr>
              <p:spPr>
                <a:xfrm>
                  <a:off x="2780400" y="2394731"/>
                  <a:ext cx="2790825" cy="369332"/>
                </a:xfrm>
                <a:prstGeom prst="rect">
                  <a:avLst/>
                </a:prstGeom>
                <a:noFill/>
              </p:spPr>
              <p:txBody>
                <a:bodyPr wrap="square">
                  <a:spAutoFit/>
                </a:bodyPr>
                <a:lstStyle/>
                <a:p>
                  <a:pPr algn="ctr"/>
                  <a:r>
                    <a:rPr lang="en-IN" sz="1800" b="1" i="0" dirty="0">
                      <a:solidFill>
                        <a:schemeClr val="bg1"/>
                      </a:solidFill>
                      <a:effectLst/>
                      <a:latin typeface="Montserrat" panose="00000500000000000000" pitchFamily="2" charset="0"/>
                    </a:rPr>
                    <a:t>Challenges</a:t>
                  </a:r>
                  <a:endParaRPr lang="en-IN" dirty="0">
                    <a:solidFill>
                      <a:schemeClr val="bg1"/>
                    </a:solidFill>
                    <a:latin typeface="Montserrat" panose="00000500000000000000" pitchFamily="2" charset="0"/>
                  </a:endParaRPr>
                </a:p>
              </p:txBody>
            </p:sp>
            <p:sp>
              <p:nvSpPr>
                <p:cNvPr id="21" name="TextBox 20">
                  <a:extLst>
                    <a:ext uri="{FF2B5EF4-FFF2-40B4-BE49-F238E27FC236}">
                      <a16:creationId xmlns="" xmlns:a16="http://schemas.microsoft.com/office/drawing/2014/main" id="{20F0E966-87B5-B537-3CA7-0154842C505C}"/>
                    </a:ext>
                  </a:extLst>
                </p:cNvPr>
                <p:cNvSpPr txBox="1"/>
                <p:nvPr/>
              </p:nvSpPr>
              <p:spPr>
                <a:xfrm>
                  <a:off x="7619282" y="2394730"/>
                  <a:ext cx="2790825" cy="369332"/>
                </a:xfrm>
                <a:prstGeom prst="rect">
                  <a:avLst/>
                </a:prstGeom>
                <a:noFill/>
              </p:spPr>
              <p:txBody>
                <a:bodyPr wrap="square">
                  <a:spAutoFit/>
                </a:bodyPr>
                <a:lstStyle/>
                <a:p>
                  <a:pPr algn="ctr"/>
                  <a:r>
                    <a:rPr lang="en-IN" sz="1800" b="1" i="0" dirty="0">
                      <a:solidFill>
                        <a:schemeClr val="bg1"/>
                      </a:solidFill>
                      <a:effectLst/>
                      <a:latin typeface="Montserrat" panose="00000500000000000000" pitchFamily="2" charset="0"/>
                    </a:rPr>
                    <a:t>Challenges</a:t>
                  </a:r>
                  <a:endParaRPr lang="en-IN" dirty="0">
                    <a:solidFill>
                      <a:schemeClr val="bg1"/>
                    </a:solidFill>
                    <a:latin typeface="Montserrat" panose="00000500000000000000" pitchFamily="2" charset="0"/>
                  </a:endParaRPr>
                </a:p>
              </p:txBody>
            </p:sp>
          </p:grpSp>
        </p:grpSp>
        <p:grpSp>
          <p:nvGrpSpPr>
            <p:cNvPr id="28" name="Group 27">
              <a:extLst>
                <a:ext uri="{FF2B5EF4-FFF2-40B4-BE49-F238E27FC236}">
                  <a16:creationId xmlns="" xmlns:a16="http://schemas.microsoft.com/office/drawing/2014/main" id="{78F238E3-9832-5372-FBED-2DEAE55A137F}"/>
                </a:ext>
              </a:extLst>
            </p:cNvPr>
            <p:cNvGrpSpPr/>
            <p:nvPr/>
          </p:nvGrpSpPr>
          <p:grpSpPr>
            <a:xfrm>
              <a:off x="1342477" y="3224250"/>
              <a:ext cx="4114060" cy="3295672"/>
              <a:chOff x="1361527" y="3224250"/>
              <a:chExt cx="4114060" cy="3295672"/>
            </a:xfrm>
          </p:grpSpPr>
          <p:sp>
            <p:nvSpPr>
              <p:cNvPr id="23" name="TextBox 22">
                <a:extLst>
                  <a:ext uri="{FF2B5EF4-FFF2-40B4-BE49-F238E27FC236}">
                    <a16:creationId xmlns="" xmlns:a16="http://schemas.microsoft.com/office/drawing/2014/main" id="{A1BF2A72-864F-978E-161C-37D249620D45}"/>
                  </a:ext>
                </a:extLst>
              </p:cNvPr>
              <p:cNvSpPr txBox="1"/>
              <p:nvPr/>
            </p:nvSpPr>
            <p:spPr>
              <a:xfrm>
                <a:off x="2541339" y="3224250"/>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i="0" dirty="0">
                    <a:solidFill>
                      <a:schemeClr val="bg1"/>
                    </a:solidFill>
                    <a:effectLst/>
                    <a:latin typeface="Montserrat" panose="00000500000000000000" pitchFamily="2" charset="0"/>
                  </a:rPr>
                  <a:t>High Initial Costs</a:t>
                </a:r>
                <a:endParaRPr lang="en-IN" sz="1400" dirty="0">
                  <a:solidFill>
                    <a:schemeClr val="bg1"/>
                  </a:solidFill>
                  <a:latin typeface="Montserrat" panose="00000500000000000000" pitchFamily="2" charset="0"/>
                </a:endParaRPr>
              </a:p>
            </p:txBody>
          </p:sp>
          <p:sp>
            <p:nvSpPr>
              <p:cNvPr id="24" name="TextBox 23">
                <a:extLst>
                  <a:ext uri="{FF2B5EF4-FFF2-40B4-BE49-F238E27FC236}">
                    <a16:creationId xmlns="" xmlns:a16="http://schemas.microsoft.com/office/drawing/2014/main" id="{CFD2EC6A-4C48-25C4-9CA2-C2F231BDFDC5}"/>
                  </a:ext>
                </a:extLst>
              </p:cNvPr>
              <p:cNvSpPr txBox="1"/>
              <p:nvPr/>
            </p:nvSpPr>
            <p:spPr>
              <a:xfrm>
                <a:off x="2246386" y="3863502"/>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Connectivity Issues</a:t>
                </a:r>
              </a:p>
            </p:txBody>
          </p:sp>
          <p:sp>
            <p:nvSpPr>
              <p:cNvPr id="25" name="TextBox 24">
                <a:extLst>
                  <a:ext uri="{FF2B5EF4-FFF2-40B4-BE49-F238E27FC236}">
                    <a16:creationId xmlns="" xmlns:a16="http://schemas.microsoft.com/office/drawing/2014/main" id="{4DFA9AAD-187C-47CE-3418-E654DA1A0377}"/>
                  </a:ext>
                </a:extLst>
              </p:cNvPr>
              <p:cNvSpPr txBox="1"/>
              <p:nvPr/>
            </p:nvSpPr>
            <p:spPr>
              <a:xfrm>
                <a:off x="1951433" y="4502754"/>
                <a:ext cx="2934248" cy="523220"/>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Data Management and Security</a:t>
                </a:r>
              </a:p>
            </p:txBody>
          </p:sp>
          <p:sp>
            <p:nvSpPr>
              <p:cNvPr id="26" name="TextBox 25">
                <a:extLst>
                  <a:ext uri="{FF2B5EF4-FFF2-40B4-BE49-F238E27FC236}">
                    <a16:creationId xmlns="" xmlns:a16="http://schemas.microsoft.com/office/drawing/2014/main" id="{1E7E812D-7407-16B7-86EB-58CFFBDF2C9E}"/>
                  </a:ext>
                </a:extLst>
              </p:cNvPr>
              <p:cNvSpPr txBox="1"/>
              <p:nvPr/>
            </p:nvSpPr>
            <p:spPr>
              <a:xfrm>
                <a:off x="1656480" y="5357449"/>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Technical </a:t>
                </a:r>
                <a:r>
                  <a:rPr lang="en-IN" sz="1400">
                    <a:solidFill>
                      <a:schemeClr val="bg1"/>
                    </a:solidFill>
                    <a:latin typeface="Montserrat" panose="00000500000000000000" pitchFamily="2" charset="0"/>
                  </a:rPr>
                  <a:t>Skills Gap</a:t>
                </a:r>
                <a:endParaRPr lang="en-IN" sz="1400" dirty="0">
                  <a:solidFill>
                    <a:schemeClr val="bg1"/>
                  </a:solidFill>
                  <a:latin typeface="Montserrat" panose="00000500000000000000" pitchFamily="2" charset="0"/>
                </a:endParaRPr>
              </a:p>
            </p:txBody>
          </p:sp>
          <p:sp>
            <p:nvSpPr>
              <p:cNvPr id="27" name="TextBox 26">
                <a:extLst>
                  <a:ext uri="{FF2B5EF4-FFF2-40B4-BE49-F238E27FC236}">
                    <a16:creationId xmlns="" xmlns:a16="http://schemas.microsoft.com/office/drawing/2014/main" id="{942DF7E3-0B76-E35F-5830-7E8791013335}"/>
                  </a:ext>
                </a:extLst>
              </p:cNvPr>
              <p:cNvSpPr txBox="1"/>
              <p:nvPr/>
            </p:nvSpPr>
            <p:spPr>
              <a:xfrm>
                <a:off x="1361527" y="5996702"/>
                <a:ext cx="2934248" cy="523220"/>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Integration with Existing Systems</a:t>
                </a:r>
              </a:p>
            </p:txBody>
          </p:sp>
        </p:grpSp>
        <p:grpSp>
          <p:nvGrpSpPr>
            <p:cNvPr id="36" name="Group 35">
              <a:extLst>
                <a:ext uri="{FF2B5EF4-FFF2-40B4-BE49-F238E27FC236}">
                  <a16:creationId xmlns="" xmlns:a16="http://schemas.microsoft.com/office/drawing/2014/main" id="{062B0A50-DC33-6AAA-D72D-48F2AF903F51}"/>
                </a:ext>
              </a:extLst>
            </p:cNvPr>
            <p:cNvGrpSpPr/>
            <p:nvPr/>
          </p:nvGrpSpPr>
          <p:grpSpPr>
            <a:xfrm>
              <a:off x="6172200" y="3224250"/>
              <a:ext cx="4114060" cy="3080229"/>
              <a:chOff x="6172200" y="3224250"/>
              <a:chExt cx="4114060" cy="3080229"/>
            </a:xfrm>
          </p:grpSpPr>
          <p:sp>
            <p:nvSpPr>
              <p:cNvPr id="30" name="TextBox 29">
                <a:extLst>
                  <a:ext uri="{FF2B5EF4-FFF2-40B4-BE49-F238E27FC236}">
                    <a16:creationId xmlns="" xmlns:a16="http://schemas.microsoft.com/office/drawing/2014/main" id="{8E252CBB-E47E-0C93-4AD4-6E5F3764AE8F}"/>
                  </a:ext>
                </a:extLst>
              </p:cNvPr>
              <p:cNvSpPr txBox="1"/>
              <p:nvPr/>
            </p:nvSpPr>
            <p:spPr>
              <a:xfrm>
                <a:off x="7352012" y="3224250"/>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Cost-effective Technology</a:t>
                </a:r>
              </a:p>
            </p:txBody>
          </p:sp>
          <p:sp>
            <p:nvSpPr>
              <p:cNvPr id="31" name="TextBox 30">
                <a:extLst>
                  <a:ext uri="{FF2B5EF4-FFF2-40B4-BE49-F238E27FC236}">
                    <a16:creationId xmlns="" xmlns:a16="http://schemas.microsoft.com/office/drawing/2014/main" id="{45871914-68CC-CE5E-EA5C-825F1AC3E5D7}"/>
                  </a:ext>
                </a:extLst>
              </p:cNvPr>
              <p:cNvSpPr txBox="1"/>
              <p:nvPr/>
            </p:nvSpPr>
            <p:spPr>
              <a:xfrm>
                <a:off x="7057059" y="3863502"/>
                <a:ext cx="2934248" cy="523220"/>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Enhanced Connectivity Solutions</a:t>
                </a:r>
              </a:p>
            </p:txBody>
          </p:sp>
          <p:sp>
            <p:nvSpPr>
              <p:cNvPr id="32" name="TextBox 31">
                <a:extLst>
                  <a:ext uri="{FF2B5EF4-FFF2-40B4-BE49-F238E27FC236}">
                    <a16:creationId xmlns="" xmlns:a16="http://schemas.microsoft.com/office/drawing/2014/main" id="{AC85ACA3-E648-7EE4-FEFF-31E85BFA6C1E}"/>
                  </a:ext>
                </a:extLst>
              </p:cNvPr>
              <p:cNvSpPr txBox="1"/>
              <p:nvPr/>
            </p:nvSpPr>
            <p:spPr>
              <a:xfrm>
                <a:off x="6762106" y="4718197"/>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Advanced Data Analytics</a:t>
                </a:r>
              </a:p>
            </p:txBody>
          </p:sp>
          <p:sp>
            <p:nvSpPr>
              <p:cNvPr id="33" name="TextBox 32">
                <a:extLst>
                  <a:ext uri="{FF2B5EF4-FFF2-40B4-BE49-F238E27FC236}">
                    <a16:creationId xmlns="" xmlns:a16="http://schemas.microsoft.com/office/drawing/2014/main" id="{70EC0079-57EC-E60A-7236-8C3654447C58}"/>
                  </a:ext>
                </a:extLst>
              </p:cNvPr>
              <p:cNvSpPr txBox="1"/>
              <p:nvPr/>
            </p:nvSpPr>
            <p:spPr>
              <a:xfrm>
                <a:off x="6467153" y="5357449"/>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Training and Education</a:t>
                </a:r>
              </a:p>
            </p:txBody>
          </p:sp>
          <p:sp>
            <p:nvSpPr>
              <p:cNvPr id="34" name="TextBox 33">
                <a:extLst>
                  <a:ext uri="{FF2B5EF4-FFF2-40B4-BE49-F238E27FC236}">
                    <a16:creationId xmlns="" xmlns:a16="http://schemas.microsoft.com/office/drawing/2014/main" id="{879D10E5-A8FC-3F03-AC99-7E74BCC809E5}"/>
                  </a:ext>
                </a:extLst>
              </p:cNvPr>
              <p:cNvSpPr txBox="1"/>
              <p:nvPr/>
            </p:nvSpPr>
            <p:spPr>
              <a:xfrm>
                <a:off x="6172200" y="5996702"/>
                <a:ext cx="2934248" cy="307777"/>
              </a:xfrm>
              <a:prstGeom prst="rect">
                <a:avLst/>
              </a:prstGeom>
              <a:noFill/>
            </p:spPr>
            <p:txBody>
              <a:bodyPr wrap="square">
                <a:spAutoFit/>
              </a:bodyPr>
              <a:lstStyle/>
              <a:p>
                <a:pPr marL="285750" indent="-285750">
                  <a:buFont typeface="Arial" panose="020B0604020202020204" pitchFamily="34" charset="0"/>
                  <a:buChar char="•"/>
                </a:pPr>
                <a:r>
                  <a:rPr lang="en-IN" sz="1400" dirty="0">
                    <a:solidFill>
                      <a:schemeClr val="bg1"/>
                    </a:solidFill>
                    <a:latin typeface="Montserrat" panose="00000500000000000000" pitchFamily="2" charset="0"/>
                  </a:rPr>
                  <a:t>Customizable IoT Solutions</a:t>
                </a:r>
              </a:p>
            </p:txBody>
          </p:sp>
        </p:grpSp>
      </p:grpSp>
    </p:spTree>
    <p:extLst>
      <p:ext uri="{BB962C8B-B14F-4D97-AF65-F5344CB8AC3E}">
        <p14:creationId xmlns:p14="http://schemas.microsoft.com/office/powerpoint/2010/main" val="371677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holding a plant&#10;&#10;Description automatically generated">
            <a:extLst>
              <a:ext uri="{FF2B5EF4-FFF2-40B4-BE49-F238E27FC236}">
                <a16:creationId xmlns="" xmlns:a16="http://schemas.microsoft.com/office/drawing/2014/main" id="{C70A9076-1E8E-27CF-21F5-FBC40B5DB1FC}"/>
              </a:ext>
            </a:extLst>
          </p:cNvPr>
          <p:cNvPicPr>
            <a:picLocks noChangeAspect="1"/>
          </p:cNvPicPr>
          <p:nvPr/>
        </p:nvPicPr>
        <p:blipFill rotWithShape="1">
          <a:blip r:embed="rId2">
            <a:extLst>
              <a:ext uri="{28A0092B-C50C-407E-A947-70E740481C1C}">
                <a14:useLocalDpi xmlns:a14="http://schemas.microsoft.com/office/drawing/2010/main" val="0"/>
              </a:ext>
            </a:extLst>
          </a:blip>
          <a:srcRect t="37" b="4089"/>
          <a:stretch/>
        </p:blipFill>
        <p:spPr>
          <a:xfrm>
            <a:off x="0" y="0"/>
            <a:ext cx="5059260" cy="6864110"/>
          </a:xfrm>
          <a:custGeom>
            <a:avLst/>
            <a:gdLst>
              <a:gd name="connsiteX0" fmla="*/ 0 w 5059260"/>
              <a:gd name="connsiteY0" fmla="*/ 0 h 6864110"/>
              <a:gd name="connsiteX1" fmla="*/ 5059260 w 5059260"/>
              <a:gd name="connsiteY1" fmla="*/ 0 h 6864110"/>
              <a:gd name="connsiteX2" fmla="*/ 3343233 w 5059260"/>
              <a:gd name="connsiteY2" fmla="*/ 6864110 h 6864110"/>
              <a:gd name="connsiteX3" fmla="*/ 0 w 5059260"/>
              <a:gd name="connsiteY3" fmla="*/ 6864110 h 6864110"/>
              <a:gd name="connsiteX4" fmla="*/ 0 w 5059260"/>
              <a:gd name="connsiteY4" fmla="*/ 0 h 6864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260" h="6864110">
                <a:moveTo>
                  <a:pt x="0" y="0"/>
                </a:moveTo>
                <a:lnTo>
                  <a:pt x="5059260" y="0"/>
                </a:lnTo>
                <a:lnTo>
                  <a:pt x="3343233" y="6864110"/>
                </a:lnTo>
                <a:lnTo>
                  <a:pt x="0" y="6864110"/>
                </a:lnTo>
                <a:lnTo>
                  <a:pt x="0" y="0"/>
                </a:lnTo>
                <a:close/>
              </a:path>
            </a:pathLst>
          </a:custGeom>
        </p:spPr>
      </p:pic>
      <p:sp>
        <p:nvSpPr>
          <p:cNvPr id="7" name="Freeform: Shape 6">
            <a:extLst>
              <a:ext uri="{FF2B5EF4-FFF2-40B4-BE49-F238E27FC236}">
                <a16:creationId xmlns="" xmlns:a16="http://schemas.microsoft.com/office/drawing/2014/main" id="{2E817962-59E9-2BB1-3C6F-4807579B39D7}"/>
              </a:ext>
            </a:extLst>
          </p:cNvPr>
          <p:cNvSpPr/>
          <p:nvPr/>
        </p:nvSpPr>
        <p:spPr>
          <a:xfrm>
            <a:off x="3810163" y="1905980"/>
            <a:ext cx="2696745" cy="4958130"/>
          </a:xfrm>
          <a:custGeom>
            <a:avLst/>
            <a:gdLst>
              <a:gd name="connsiteX0" fmla="*/ 3200174 w 3200173"/>
              <a:gd name="connsiteY0" fmla="*/ 0 h 4958130"/>
              <a:gd name="connsiteX1" fmla="*/ 1689716 w 3200173"/>
              <a:gd name="connsiteY1" fmla="*/ 4958130 h 4958130"/>
              <a:gd name="connsiteX2" fmla="*/ 0 w 3200173"/>
              <a:gd name="connsiteY2" fmla="*/ 4958130 h 4958130"/>
              <a:gd name="connsiteX3" fmla="*/ 1559347 w 3200173"/>
              <a:gd name="connsiteY3" fmla="*/ 0 h 4958130"/>
              <a:gd name="connsiteX4" fmla="*/ 3200174 w 3200173"/>
              <a:gd name="connsiteY4" fmla="*/ 0 h 495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173" h="4958130">
                <a:moveTo>
                  <a:pt x="3200174" y="0"/>
                </a:moveTo>
                <a:lnTo>
                  <a:pt x="1689716" y="4958130"/>
                </a:lnTo>
                <a:lnTo>
                  <a:pt x="0" y="4958130"/>
                </a:lnTo>
                <a:lnTo>
                  <a:pt x="1559347" y="0"/>
                </a:lnTo>
                <a:lnTo>
                  <a:pt x="3200174" y="0"/>
                </a:lnTo>
                <a:close/>
              </a:path>
            </a:pathLst>
          </a:custGeom>
          <a:solidFill>
            <a:schemeClr val="bg2"/>
          </a:solidFill>
          <a:ln w="33937" cap="flat">
            <a:noFill/>
            <a:prstDash val="solid"/>
            <a:miter/>
          </a:ln>
        </p:spPr>
        <p:txBody>
          <a:bodyPr rtlCol="0" anchor="ctr"/>
          <a:lstStyle/>
          <a:p>
            <a:endParaRPr lang="en-IN"/>
          </a:p>
        </p:txBody>
      </p:sp>
      <p:sp>
        <p:nvSpPr>
          <p:cNvPr id="9" name="Freeform: Shape 8">
            <a:extLst>
              <a:ext uri="{FF2B5EF4-FFF2-40B4-BE49-F238E27FC236}">
                <a16:creationId xmlns="" xmlns:a16="http://schemas.microsoft.com/office/drawing/2014/main" id="{DBC2F7A3-893C-1D46-22D8-29449D9F25F5}"/>
              </a:ext>
            </a:extLst>
          </p:cNvPr>
          <p:cNvSpPr/>
          <p:nvPr/>
        </p:nvSpPr>
        <p:spPr>
          <a:xfrm>
            <a:off x="6332676" y="0"/>
            <a:ext cx="299829" cy="1021570"/>
          </a:xfrm>
          <a:custGeom>
            <a:avLst/>
            <a:gdLst>
              <a:gd name="connsiteX0" fmla="*/ 355801 w 355801"/>
              <a:gd name="connsiteY0" fmla="*/ 0 h 1021570"/>
              <a:gd name="connsiteX1" fmla="*/ 52963 w 355801"/>
              <a:gd name="connsiteY1" fmla="*/ 1021570 h 1021570"/>
              <a:gd name="connsiteX2" fmla="*/ 0 w 355801"/>
              <a:gd name="connsiteY2" fmla="*/ 1021570 h 1021570"/>
              <a:gd name="connsiteX3" fmla="*/ 302838 w 355801"/>
              <a:gd name="connsiteY3" fmla="*/ 0 h 1021570"/>
              <a:gd name="connsiteX4" fmla="*/ 355801 w 355801"/>
              <a:gd name="connsiteY4" fmla="*/ 0 h 102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01" h="1021570">
                <a:moveTo>
                  <a:pt x="355801" y="0"/>
                </a:moveTo>
                <a:lnTo>
                  <a:pt x="52963" y="1021570"/>
                </a:lnTo>
                <a:lnTo>
                  <a:pt x="0" y="1021570"/>
                </a:lnTo>
                <a:lnTo>
                  <a:pt x="302838" y="0"/>
                </a:lnTo>
                <a:lnTo>
                  <a:pt x="355801" y="0"/>
                </a:lnTo>
                <a:close/>
              </a:path>
            </a:pathLst>
          </a:custGeom>
          <a:solidFill>
            <a:schemeClr val="accent2"/>
          </a:solidFill>
          <a:ln w="33937" cap="flat">
            <a:noFill/>
            <a:prstDash val="solid"/>
            <a:miter/>
          </a:ln>
        </p:spPr>
        <p:txBody>
          <a:bodyPr rtlCol="0" anchor="ctr"/>
          <a:lstStyle/>
          <a:p>
            <a:endParaRPr lang="en-IN"/>
          </a:p>
        </p:txBody>
      </p:sp>
      <p:grpSp>
        <p:nvGrpSpPr>
          <p:cNvPr id="17" name="Group 16">
            <a:extLst>
              <a:ext uri="{FF2B5EF4-FFF2-40B4-BE49-F238E27FC236}">
                <a16:creationId xmlns="" xmlns:a16="http://schemas.microsoft.com/office/drawing/2014/main" id="{BE761320-9D3D-318A-D205-A2F2945A8C90}"/>
              </a:ext>
            </a:extLst>
          </p:cNvPr>
          <p:cNvGrpSpPr/>
          <p:nvPr/>
        </p:nvGrpSpPr>
        <p:grpSpPr>
          <a:xfrm flipH="1">
            <a:off x="5493841" y="0"/>
            <a:ext cx="1913986" cy="4234644"/>
            <a:chOff x="5046908" y="0"/>
            <a:chExt cx="2271288" cy="4234644"/>
          </a:xfrm>
          <a:solidFill>
            <a:schemeClr val="accent2"/>
          </a:solidFill>
        </p:grpSpPr>
        <p:sp>
          <p:nvSpPr>
            <p:cNvPr id="10" name="Freeform: Shape 9">
              <a:extLst>
                <a:ext uri="{FF2B5EF4-FFF2-40B4-BE49-F238E27FC236}">
                  <a16:creationId xmlns="" xmlns:a16="http://schemas.microsoft.com/office/drawing/2014/main" id="{45F1587A-F599-CE69-2E17-47B6FC58535E}"/>
                </a:ext>
              </a:extLst>
            </p:cNvPr>
            <p:cNvSpPr/>
            <p:nvPr/>
          </p:nvSpPr>
          <p:spPr>
            <a:xfrm flipH="1">
              <a:off x="5562616" y="1134625"/>
              <a:ext cx="1755580" cy="3100019"/>
            </a:xfrm>
            <a:custGeom>
              <a:avLst/>
              <a:gdLst>
                <a:gd name="connsiteX0" fmla="*/ 1755580 w 1755580"/>
                <a:gd name="connsiteY0" fmla="*/ 0 h 3100019"/>
                <a:gd name="connsiteX1" fmla="*/ 845028 w 1755580"/>
                <a:gd name="connsiteY1" fmla="*/ 3100020 h 3100019"/>
                <a:gd name="connsiteX2" fmla="*/ 0 w 1755580"/>
                <a:gd name="connsiteY2" fmla="*/ 3100020 h 3100019"/>
                <a:gd name="connsiteX3" fmla="*/ 959780 w 1755580"/>
                <a:gd name="connsiteY3" fmla="*/ 0 h 3100019"/>
                <a:gd name="connsiteX4" fmla="*/ 1755580 w 1755580"/>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80" h="3100019">
                  <a:moveTo>
                    <a:pt x="1755580" y="0"/>
                  </a:moveTo>
                  <a:lnTo>
                    <a:pt x="845028" y="3100020"/>
                  </a:lnTo>
                  <a:lnTo>
                    <a:pt x="0" y="3100020"/>
                  </a:lnTo>
                  <a:lnTo>
                    <a:pt x="959780" y="0"/>
                  </a:lnTo>
                  <a:lnTo>
                    <a:pt x="1755580" y="0"/>
                  </a:lnTo>
                  <a:close/>
                </a:path>
              </a:pathLst>
            </a:custGeom>
            <a:grpFill/>
            <a:ln w="33937" cap="flat">
              <a:noFill/>
              <a:prstDash val="solid"/>
              <a:miter/>
            </a:ln>
          </p:spPr>
          <p:txBody>
            <a:bodyPr rtlCol="0" anchor="ctr"/>
            <a:lstStyle/>
            <a:p>
              <a:endParaRPr lang="en-IN"/>
            </a:p>
          </p:txBody>
        </p:sp>
        <p:sp>
          <p:nvSpPr>
            <p:cNvPr id="11" name="Freeform: Shape 10">
              <a:extLst>
                <a:ext uri="{FF2B5EF4-FFF2-40B4-BE49-F238E27FC236}">
                  <a16:creationId xmlns="" xmlns:a16="http://schemas.microsoft.com/office/drawing/2014/main" id="{EA5DC6CB-E72E-C234-55D4-FD1C96842971}"/>
                </a:ext>
              </a:extLst>
            </p:cNvPr>
            <p:cNvSpPr/>
            <p:nvPr/>
          </p:nvSpPr>
          <p:spPr>
            <a:xfrm flipH="1">
              <a:off x="5046908" y="0"/>
              <a:ext cx="1208977" cy="2829094"/>
            </a:xfrm>
            <a:custGeom>
              <a:avLst/>
              <a:gdLst>
                <a:gd name="connsiteX0" fmla="*/ 1208977 w 1208977"/>
                <a:gd name="connsiteY0" fmla="*/ 0 h 2829094"/>
                <a:gd name="connsiteX1" fmla="*/ 422344 w 1208977"/>
                <a:gd name="connsiteY1" fmla="*/ 2829095 h 2829094"/>
                <a:gd name="connsiteX2" fmla="*/ 0 w 1208977"/>
                <a:gd name="connsiteY2" fmla="*/ 2829095 h 2829094"/>
                <a:gd name="connsiteX3" fmla="*/ 835861 w 1208977"/>
                <a:gd name="connsiteY3" fmla="*/ 0 h 2829094"/>
                <a:gd name="connsiteX4" fmla="*/ 1208977 w 1208977"/>
                <a:gd name="connsiteY4" fmla="*/ 0 h 282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77" h="2829094">
                  <a:moveTo>
                    <a:pt x="1208977" y="0"/>
                  </a:moveTo>
                  <a:lnTo>
                    <a:pt x="422344" y="2829095"/>
                  </a:lnTo>
                  <a:lnTo>
                    <a:pt x="0" y="2829095"/>
                  </a:lnTo>
                  <a:lnTo>
                    <a:pt x="835861" y="0"/>
                  </a:lnTo>
                  <a:lnTo>
                    <a:pt x="1208977" y="0"/>
                  </a:lnTo>
                  <a:close/>
                </a:path>
              </a:pathLst>
            </a:custGeom>
            <a:grpFill/>
            <a:ln w="33937" cap="flat">
              <a:noFill/>
              <a:prstDash val="solid"/>
              <a:miter/>
            </a:ln>
          </p:spPr>
          <p:txBody>
            <a:bodyPr rtlCol="0" anchor="ctr"/>
            <a:lstStyle/>
            <a:p>
              <a:endParaRPr lang="en-IN"/>
            </a:p>
          </p:txBody>
        </p:sp>
      </p:grpSp>
      <p:grpSp>
        <p:nvGrpSpPr>
          <p:cNvPr id="4" name="Group 3">
            <a:extLst>
              <a:ext uri="{FF2B5EF4-FFF2-40B4-BE49-F238E27FC236}">
                <a16:creationId xmlns="" xmlns:a16="http://schemas.microsoft.com/office/drawing/2014/main" id="{FB10D955-D970-3369-4D16-717F5ECAFC74}"/>
              </a:ext>
            </a:extLst>
          </p:cNvPr>
          <p:cNvGrpSpPr/>
          <p:nvPr/>
        </p:nvGrpSpPr>
        <p:grpSpPr>
          <a:xfrm>
            <a:off x="7182593" y="1867355"/>
            <a:ext cx="4615707" cy="3123290"/>
            <a:chOff x="1371600" y="4411703"/>
            <a:chExt cx="4615707" cy="3123290"/>
          </a:xfrm>
        </p:grpSpPr>
        <p:sp>
          <p:nvSpPr>
            <p:cNvPr id="5" name="TextBox 4">
              <a:extLst>
                <a:ext uri="{FF2B5EF4-FFF2-40B4-BE49-F238E27FC236}">
                  <a16:creationId xmlns="" xmlns:a16="http://schemas.microsoft.com/office/drawing/2014/main" id="{73C4A509-5B9A-CF9D-A399-E38B967E0F3A}"/>
                </a:ext>
              </a:extLst>
            </p:cNvPr>
            <p:cNvSpPr txBox="1"/>
            <p:nvPr/>
          </p:nvSpPr>
          <p:spPr>
            <a:xfrm>
              <a:off x="1371600" y="4411703"/>
              <a:ext cx="4441373" cy="584775"/>
            </a:xfrm>
            <a:prstGeom prst="rect">
              <a:avLst/>
            </a:prstGeom>
            <a:noFill/>
          </p:spPr>
          <p:txBody>
            <a:bodyPr wrap="square">
              <a:spAutoFit/>
            </a:bodyPr>
            <a:lstStyle/>
            <a:p>
              <a:pPr algn="l"/>
              <a:r>
                <a:rPr lang="en-IN" sz="3200" b="1" i="0" dirty="0">
                  <a:solidFill>
                    <a:schemeClr val="tx1">
                      <a:lumMod val="75000"/>
                      <a:lumOff val="25000"/>
                    </a:schemeClr>
                  </a:solidFill>
                  <a:effectLst/>
                  <a:latin typeface="Montserrat" panose="00000500000000000000" pitchFamily="2" charset="0"/>
                </a:rPr>
                <a:t>Conclusion</a:t>
              </a:r>
              <a:endParaRPr lang="en-IN" sz="3200" b="0" i="0" dirty="0">
                <a:solidFill>
                  <a:schemeClr val="tx1">
                    <a:lumMod val="75000"/>
                    <a:lumOff val="25000"/>
                  </a:schemeClr>
                </a:solidFill>
                <a:effectLst/>
                <a:latin typeface="Montserrat" panose="00000500000000000000" pitchFamily="2" charset="0"/>
              </a:endParaRPr>
            </a:p>
          </p:txBody>
        </p:sp>
        <p:sp>
          <p:nvSpPr>
            <p:cNvPr id="6" name="TextBox 5">
              <a:extLst>
                <a:ext uri="{FF2B5EF4-FFF2-40B4-BE49-F238E27FC236}">
                  <a16:creationId xmlns="" xmlns:a16="http://schemas.microsoft.com/office/drawing/2014/main" id="{AF7C2A7F-1FC5-9672-7718-DDEB2FC24482}"/>
                </a:ext>
              </a:extLst>
            </p:cNvPr>
            <p:cNvSpPr txBox="1"/>
            <p:nvPr/>
          </p:nvSpPr>
          <p:spPr>
            <a:xfrm>
              <a:off x="1371601" y="4996478"/>
              <a:ext cx="4615706" cy="2538515"/>
            </a:xfrm>
            <a:prstGeom prst="rect">
              <a:avLst/>
            </a:prstGeom>
            <a:noFill/>
          </p:spPr>
          <p:txBody>
            <a:bodyPr wrap="square">
              <a:spAutoFit/>
            </a:bodyPr>
            <a:lstStyle/>
            <a:p>
              <a:pPr>
                <a:lnSpc>
                  <a:spcPct val="150000"/>
                </a:lnSpc>
              </a:pPr>
              <a:r>
                <a:rPr lang="en-US" b="0" i="0" dirty="0">
                  <a:solidFill>
                    <a:schemeClr val="tx1">
                      <a:lumMod val="75000"/>
                      <a:lumOff val="25000"/>
                    </a:schemeClr>
                  </a:solidFill>
                  <a:effectLst/>
                  <a:latin typeface="Montserrat" panose="00000500000000000000" pitchFamily="2" charset="0"/>
                </a:rPr>
                <a:t>IoT in agriculture enhances efficiency, productivity, and sustainability, revolutionizing farming with real-time data, precise management, and innovative solutions to challenges in modern agriculture.</a:t>
              </a:r>
              <a:endParaRPr lang="en-IN" dirty="0">
                <a:solidFill>
                  <a:schemeClr val="tx1">
                    <a:lumMod val="75000"/>
                    <a:lumOff val="25000"/>
                  </a:schemeClr>
                </a:solidFill>
                <a:latin typeface="Montserrat" panose="00000500000000000000" pitchFamily="2" charset="0"/>
              </a:endParaRPr>
            </a:p>
          </p:txBody>
        </p:sp>
      </p:grpSp>
      <p:sp>
        <p:nvSpPr>
          <p:cNvPr id="8" name="Freeform: Shape 7">
            <a:extLst>
              <a:ext uri="{FF2B5EF4-FFF2-40B4-BE49-F238E27FC236}">
                <a16:creationId xmlns="" xmlns:a16="http://schemas.microsoft.com/office/drawing/2014/main" id="{E16DDB8B-6EB6-589F-1AEC-006FBE714BC0}"/>
              </a:ext>
            </a:extLst>
          </p:cNvPr>
          <p:cNvSpPr/>
          <p:nvPr/>
        </p:nvSpPr>
        <p:spPr>
          <a:xfrm>
            <a:off x="3100644" y="0"/>
            <a:ext cx="3201992" cy="6864110"/>
          </a:xfrm>
          <a:custGeom>
            <a:avLst/>
            <a:gdLst>
              <a:gd name="connsiteX0" fmla="*/ 1708729 w 3799739"/>
              <a:gd name="connsiteY0" fmla="*/ 6864111 h 6864110"/>
              <a:gd name="connsiteX1" fmla="*/ 0 w 3799739"/>
              <a:gd name="connsiteY1" fmla="*/ 6864111 h 6864110"/>
              <a:gd name="connsiteX2" fmla="*/ 2158912 w 3799739"/>
              <a:gd name="connsiteY2" fmla="*/ 0 h 6864110"/>
              <a:gd name="connsiteX3" fmla="*/ 3799740 w 3799739"/>
              <a:gd name="connsiteY3" fmla="*/ 0 h 6864110"/>
              <a:gd name="connsiteX4" fmla="*/ 1708729 w 3799739"/>
              <a:gd name="connsiteY4" fmla="*/ 6864111 h 6864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739" h="6864110">
                <a:moveTo>
                  <a:pt x="1708729" y="6864111"/>
                </a:moveTo>
                <a:lnTo>
                  <a:pt x="0" y="6864111"/>
                </a:lnTo>
                <a:lnTo>
                  <a:pt x="2158912" y="0"/>
                </a:lnTo>
                <a:lnTo>
                  <a:pt x="3799740" y="0"/>
                </a:lnTo>
                <a:lnTo>
                  <a:pt x="1708729" y="6864111"/>
                </a:lnTo>
                <a:close/>
              </a:path>
            </a:pathLst>
          </a:custGeom>
          <a:solidFill>
            <a:schemeClr val="accent1"/>
          </a:solidFill>
          <a:ln w="33937" cap="flat">
            <a:noFill/>
            <a:prstDash val="solid"/>
            <a:miter/>
          </a:ln>
        </p:spPr>
        <p:txBody>
          <a:bodyPr rtlCol="0" anchor="ctr"/>
          <a:lstStyle/>
          <a:p>
            <a:endParaRPr lang="en-IN"/>
          </a:p>
        </p:txBody>
      </p:sp>
    </p:spTree>
    <p:extLst>
      <p:ext uri="{BB962C8B-B14F-4D97-AF65-F5344CB8AC3E}">
        <p14:creationId xmlns:p14="http://schemas.microsoft.com/office/powerpoint/2010/main" val="410744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53023FC-FFD5-D0C7-253E-32EF85BA2AC8}"/>
              </a:ext>
            </a:extLst>
          </p:cNvPr>
          <p:cNvGrpSpPr/>
          <p:nvPr/>
        </p:nvGrpSpPr>
        <p:grpSpPr>
          <a:xfrm>
            <a:off x="402162" y="1482969"/>
            <a:ext cx="11387676" cy="4481103"/>
            <a:chOff x="763919" y="1376091"/>
            <a:chExt cx="10664162" cy="4196397"/>
          </a:xfrm>
          <a:solidFill>
            <a:schemeClr val="tx1">
              <a:lumMod val="85000"/>
              <a:lumOff val="15000"/>
            </a:schemeClr>
          </a:solidFill>
        </p:grpSpPr>
        <p:grpSp>
          <p:nvGrpSpPr>
            <p:cNvPr id="3" name="Group 2">
              <a:extLst>
                <a:ext uri="{FF2B5EF4-FFF2-40B4-BE49-F238E27FC236}">
                  <a16:creationId xmlns="" xmlns:a16="http://schemas.microsoft.com/office/drawing/2014/main" id="{15BA2E6E-1E43-8F5D-DBBC-D0317BA89515}"/>
                </a:ext>
              </a:extLst>
            </p:cNvPr>
            <p:cNvGrpSpPr/>
            <p:nvPr/>
          </p:nvGrpSpPr>
          <p:grpSpPr>
            <a:xfrm>
              <a:off x="763919" y="1376091"/>
              <a:ext cx="10664162" cy="1739342"/>
              <a:chOff x="763919" y="1687222"/>
              <a:chExt cx="10664162" cy="1739342"/>
            </a:xfrm>
            <a:grpFill/>
          </p:grpSpPr>
          <p:grpSp>
            <p:nvGrpSpPr>
              <p:cNvPr id="306" name="Google Shape;9147;p73">
                <a:extLst>
                  <a:ext uri="{FF2B5EF4-FFF2-40B4-BE49-F238E27FC236}">
                    <a16:creationId xmlns="" xmlns:a16="http://schemas.microsoft.com/office/drawing/2014/main" id="{FFD494EA-5127-AF5B-F006-95FAB268BA68}"/>
                  </a:ext>
                </a:extLst>
              </p:cNvPr>
              <p:cNvGrpSpPr/>
              <p:nvPr/>
            </p:nvGrpSpPr>
            <p:grpSpPr>
              <a:xfrm>
                <a:off x="763919" y="1689207"/>
                <a:ext cx="505937" cy="497951"/>
                <a:chOff x="683125" y="1955275"/>
                <a:chExt cx="299325" cy="294600"/>
              </a:xfrm>
              <a:grpFill/>
            </p:grpSpPr>
            <p:sp>
              <p:nvSpPr>
                <p:cNvPr id="467" name="Google Shape;9148;p73">
                  <a:extLst>
                    <a:ext uri="{FF2B5EF4-FFF2-40B4-BE49-F238E27FC236}">
                      <a16:creationId xmlns="" xmlns:a16="http://schemas.microsoft.com/office/drawing/2014/main" id="{6D252132-8532-960E-AC8E-B6015AB7B222}"/>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8" name="Google Shape;9149;p73">
                  <a:extLst>
                    <a:ext uri="{FF2B5EF4-FFF2-40B4-BE49-F238E27FC236}">
                      <a16:creationId xmlns="" xmlns:a16="http://schemas.microsoft.com/office/drawing/2014/main" id="{EADDEC81-853F-BE1C-91DE-79C7C31490D6}"/>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9" name="Google Shape;9150;p73">
                  <a:extLst>
                    <a:ext uri="{FF2B5EF4-FFF2-40B4-BE49-F238E27FC236}">
                      <a16:creationId xmlns="" xmlns:a16="http://schemas.microsoft.com/office/drawing/2014/main" id="{5430F17E-602D-DD05-C886-5CF2AB78D725}"/>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70" name="Google Shape;9151;p73">
                  <a:extLst>
                    <a:ext uri="{FF2B5EF4-FFF2-40B4-BE49-F238E27FC236}">
                      <a16:creationId xmlns="" xmlns:a16="http://schemas.microsoft.com/office/drawing/2014/main" id="{33925D72-BA36-73C9-602B-40BB85B2ED29}"/>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07" name="Google Shape;9152;p73">
                <a:extLst>
                  <a:ext uri="{FF2B5EF4-FFF2-40B4-BE49-F238E27FC236}">
                    <a16:creationId xmlns="" xmlns:a16="http://schemas.microsoft.com/office/drawing/2014/main" id="{2FC44F5E-E123-4071-F1C1-21685FB1896A}"/>
                  </a:ext>
                </a:extLst>
              </p:cNvPr>
              <p:cNvGrpSpPr/>
              <p:nvPr/>
            </p:nvGrpSpPr>
            <p:grpSpPr>
              <a:xfrm>
                <a:off x="765251" y="2280947"/>
                <a:ext cx="503276" cy="500655"/>
                <a:chOff x="685475" y="2318350"/>
                <a:chExt cx="297750" cy="296200"/>
              </a:xfrm>
              <a:grpFill/>
            </p:grpSpPr>
            <p:sp>
              <p:nvSpPr>
                <p:cNvPr id="464" name="Google Shape;9153;p73">
                  <a:extLst>
                    <a:ext uri="{FF2B5EF4-FFF2-40B4-BE49-F238E27FC236}">
                      <a16:creationId xmlns="" xmlns:a16="http://schemas.microsoft.com/office/drawing/2014/main" id="{1021A423-8B91-EA74-F17E-79C220509D66}"/>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5" name="Google Shape;9154;p73">
                  <a:extLst>
                    <a:ext uri="{FF2B5EF4-FFF2-40B4-BE49-F238E27FC236}">
                      <a16:creationId xmlns="" xmlns:a16="http://schemas.microsoft.com/office/drawing/2014/main" id="{583D06D6-6EF9-B01A-534D-360292E157CB}"/>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6" name="Google Shape;9155;p73">
                  <a:extLst>
                    <a:ext uri="{FF2B5EF4-FFF2-40B4-BE49-F238E27FC236}">
                      <a16:creationId xmlns="" xmlns:a16="http://schemas.microsoft.com/office/drawing/2014/main" id="{CEB15D6E-7CA3-F2BE-0726-49CB2169CE7B}"/>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08" name="Google Shape;9156;p73">
                <a:extLst>
                  <a:ext uri="{FF2B5EF4-FFF2-40B4-BE49-F238E27FC236}">
                    <a16:creationId xmlns="" xmlns:a16="http://schemas.microsoft.com/office/drawing/2014/main" id="{57850422-C86A-EBD6-306C-453B54B3A5C1}"/>
                  </a:ext>
                </a:extLst>
              </p:cNvPr>
              <p:cNvSpPr/>
              <p:nvPr/>
            </p:nvSpPr>
            <p:spPr>
              <a:xfrm>
                <a:off x="767248" y="2924655"/>
                <a:ext cx="499261" cy="500571"/>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09" name="Google Shape;9157;p73">
                <a:extLst>
                  <a:ext uri="{FF2B5EF4-FFF2-40B4-BE49-F238E27FC236}">
                    <a16:creationId xmlns="" xmlns:a16="http://schemas.microsoft.com/office/drawing/2014/main" id="{BC015972-0C3F-7021-4834-4ECD5C4252D9}"/>
                  </a:ext>
                </a:extLst>
              </p:cNvPr>
              <p:cNvGrpSpPr/>
              <p:nvPr/>
            </p:nvGrpSpPr>
            <p:grpSpPr>
              <a:xfrm>
                <a:off x="3957191" y="1688870"/>
                <a:ext cx="443398" cy="498627"/>
                <a:chOff x="2523000" y="1954875"/>
                <a:chExt cx="262325" cy="295000"/>
              </a:xfrm>
              <a:grpFill/>
            </p:grpSpPr>
            <p:sp>
              <p:nvSpPr>
                <p:cNvPr id="462" name="Google Shape;9158;p73">
                  <a:extLst>
                    <a:ext uri="{FF2B5EF4-FFF2-40B4-BE49-F238E27FC236}">
                      <a16:creationId xmlns="" xmlns:a16="http://schemas.microsoft.com/office/drawing/2014/main" id="{99FBBA8A-23D4-24AB-4569-7962A8872310}"/>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3" name="Google Shape;9159;p73">
                  <a:extLst>
                    <a:ext uri="{FF2B5EF4-FFF2-40B4-BE49-F238E27FC236}">
                      <a16:creationId xmlns="" xmlns:a16="http://schemas.microsoft.com/office/drawing/2014/main" id="{034EA406-EAB6-1CA3-F432-917A8E478363}"/>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10" name="Google Shape;9160;p73">
                <a:extLst>
                  <a:ext uri="{FF2B5EF4-FFF2-40B4-BE49-F238E27FC236}">
                    <a16:creationId xmlns="" xmlns:a16="http://schemas.microsoft.com/office/drawing/2014/main" id="{4D31B995-690C-54D1-E184-FEB10DF569C9}"/>
                  </a:ext>
                </a:extLst>
              </p:cNvPr>
              <p:cNvGrpSpPr/>
              <p:nvPr/>
            </p:nvGrpSpPr>
            <p:grpSpPr>
              <a:xfrm>
                <a:off x="3927252" y="2281623"/>
                <a:ext cx="503276" cy="499303"/>
                <a:chOff x="2508825" y="2318350"/>
                <a:chExt cx="297750" cy="295400"/>
              </a:xfrm>
              <a:grpFill/>
            </p:grpSpPr>
            <p:sp>
              <p:nvSpPr>
                <p:cNvPr id="460" name="Google Shape;9161;p73">
                  <a:extLst>
                    <a:ext uri="{FF2B5EF4-FFF2-40B4-BE49-F238E27FC236}">
                      <a16:creationId xmlns="" xmlns:a16="http://schemas.microsoft.com/office/drawing/2014/main" id="{3F8004FE-2834-C7F4-4259-2EAB54375279}"/>
                    </a:ext>
                  </a:extLst>
                </p:cNvPr>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61" name="Google Shape;9162;p73">
                  <a:extLst>
                    <a:ext uri="{FF2B5EF4-FFF2-40B4-BE49-F238E27FC236}">
                      <a16:creationId xmlns="" xmlns:a16="http://schemas.microsoft.com/office/drawing/2014/main" id="{E9F1913E-7C87-E532-FE9E-36EAF0CBA6F0}"/>
                    </a:ext>
                  </a:extLst>
                </p:cNvPr>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11" name="Google Shape;9163;p73">
                <a:extLst>
                  <a:ext uri="{FF2B5EF4-FFF2-40B4-BE49-F238E27FC236}">
                    <a16:creationId xmlns="" xmlns:a16="http://schemas.microsoft.com/office/drawing/2014/main" id="{D655B154-D9B6-50FB-A2B4-8E0FC462E7F1}"/>
                  </a:ext>
                </a:extLst>
              </p:cNvPr>
              <p:cNvSpPr/>
              <p:nvPr/>
            </p:nvSpPr>
            <p:spPr>
              <a:xfrm>
                <a:off x="3928551" y="2924655"/>
                <a:ext cx="500612" cy="50057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12" name="Google Shape;9164;p73">
                <a:extLst>
                  <a:ext uri="{FF2B5EF4-FFF2-40B4-BE49-F238E27FC236}">
                    <a16:creationId xmlns="" xmlns:a16="http://schemas.microsoft.com/office/drawing/2014/main" id="{6D91A806-CC55-EA34-7020-BA741AB15EA9}"/>
                  </a:ext>
                </a:extLst>
              </p:cNvPr>
              <p:cNvGrpSpPr/>
              <p:nvPr/>
            </p:nvGrpSpPr>
            <p:grpSpPr>
              <a:xfrm>
                <a:off x="7113533" y="1688554"/>
                <a:ext cx="497951" cy="499261"/>
                <a:chOff x="4321150" y="1946600"/>
                <a:chExt cx="294600" cy="295375"/>
              </a:xfrm>
              <a:grpFill/>
            </p:grpSpPr>
            <p:sp>
              <p:nvSpPr>
                <p:cNvPr id="457" name="Google Shape;9165;p73">
                  <a:extLst>
                    <a:ext uri="{FF2B5EF4-FFF2-40B4-BE49-F238E27FC236}">
                      <a16:creationId xmlns="" xmlns:a16="http://schemas.microsoft.com/office/drawing/2014/main" id="{9F4F299C-CB6C-819D-BE10-1416A6B48767}"/>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8" name="Google Shape;9166;p73">
                  <a:extLst>
                    <a:ext uri="{FF2B5EF4-FFF2-40B4-BE49-F238E27FC236}">
                      <a16:creationId xmlns="" xmlns:a16="http://schemas.microsoft.com/office/drawing/2014/main" id="{62ABB93F-0D4C-DB71-87C3-9099FCEEFB4A}"/>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9" name="Google Shape;9167;p73">
                  <a:extLst>
                    <a:ext uri="{FF2B5EF4-FFF2-40B4-BE49-F238E27FC236}">
                      <a16:creationId xmlns="" xmlns:a16="http://schemas.microsoft.com/office/drawing/2014/main" id="{A041E61A-0CC7-E304-4650-4488464D7619}"/>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13" name="Google Shape;9168;p73">
                <a:extLst>
                  <a:ext uri="{FF2B5EF4-FFF2-40B4-BE49-F238E27FC236}">
                    <a16:creationId xmlns="" xmlns:a16="http://schemas.microsoft.com/office/drawing/2014/main" id="{61DD83F4-2D79-0017-C0B5-3B123CF92ED3}"/>
                  </a:ext>
                </a:extLst>
              </p:cNvPr>
              <p:cNvSpPr/>
              <p:nvPr/>
            </p:nvSpPr>
            <p:spPr>
              <a:xfrm>
                <a:off x="7108806" y="2297591"/>
                <a:ext cx="507290" cy="467358"/>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14" name="Google Shape;9169;p73">
                <a:extLst>
                  <a:ext uri="{FF2B5EF4-FFF2-40B4-BE49-F238E27FC236}">
                    <a16:creationId xmlns="" xmlns:a16="http://schemas.microsoft.com/office/drawing/2014/main" id="{4254C36D-C489-8D4D-8207-F2582FD0C6FE}"/>
                  </a:ext>
                </a:extLst>
              </p:cNvPr>
              <p:cNvSpPr/>
              <p:nvPr/>
            </p:nvSpPr>
            <p:spPr>
              <a:xfrm>
                <a:off x="7109482" y="2925310"/>
                <a:ext cx="505937" cy="499261"/>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15" name="Google Shape;9170;p73">
                <a:extLst>
                  <a:ext uri="{FF2B5EF4-FFF2-40B4-BE49-F238E27FC236}">
                    <a16:creationId xmlns="" xmlns:a16="http://schemas.microsoft.com/office/drawing/2014/main" id="{27E02E03-973B-E7C9-828F-C60DACE477B2}"/>
                  </a:ext>
                </a:extLst>
              </p:cNvPr>
              <p:cNvSpPr/>
              <p:nvPr/>
            </p:nvSpPr>
            <p:spPr>
              <a:xfrm>
                <a:off x="10369466" y="1689879"/>
                <a:ext cx="320895" cy="496599"/>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16" name="Google Shape;9171;p73">
                <a:extLst>
                  <a:ext uri="{FF2B5EF4-FFF2-40B4-BE49-F238E27FC236}">
                    <a16:creationId xmlns="" xmlns:a16="http://schemas.microsoft.com/office/drawing/2014/main" id="{91B73983-D62E-9702-88CB-6FCA7E25B9A3}"/>
                  </a:ext>
                </a:extLst>
              </p:cNvPr>
              <p:cNvSpPr/>
              <p:nvPr/>
            </p:nvSpPr>
            <p:spPr>
              <a:xfrm>
                <a:off x="1401076" y="1687873"/>
                <a:ext cx="503233" cy="500612"/>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17" name="Google Shape;9172;p73">
                <a:extLst>
                  <a:ext uri="{FF2B5EF4-FFF2-40B4-BE49-F238E27FC236}">
                    <a16:creationId xmlns="" xmlns:a16="http://schemas.microsoft.com/office/drawing/2014/main" id="{74A79C3A-D8C7-0190-A962-C867187E9BB4}"/>
                  </a:ext>
                </a:extLst>
              </p:cNvPr>
              <p:cNvGrpSpPr/>
              <p:nvPr/>
            </p:nvGrpSpPr>
            <p:grpSpPr>
              <a:xfrm>
                <a:off x="1400413" y="2281623"/>
                <a:ext cx="504585" cy="499303"/>
                <a:chOff x="1049375" y="2318350"/>
                <a:chExt cx="298525" cy="295400"/>
              </a:xfrm>
              <a:grpFill/>
            </p:grpSpPr>
            <p:sp>
              <p:nvSpPr>
                <p:cNvPr id="453" name="Google Shape;9173;p73">
                  <a:extLst>
                    <a:ext uri="{FF2B5EF4-FFF2-40B4-BE49-F238E27FC236}">
                      <a16:creationId xmlns="" xmlns:a16="http://schemas.microsoft.com/office/drawing/2014/main" id="{A5567BD1-4AF9-F12D-F7C3-1B2E02C889CC}"/>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4" name="Google Shape;9174;p73">
                  <a:extLst>
                    <a:ext uri="{FF2B5EF4-FFF2-40B4-BE49-F238E27FC236}">
                      <a16:creationId xmlns="" xmlns:a16="http://schemas.microsoft.com/office/drawing/2014/main" id="{1B92E479-4C59-FA5B-126F-E20C3CD37603}"/>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5" name="Google Shape;9175;p73">
                  <a:extLst>
                    <a:ext uri="{FF2B5EF4-FFF2-40B4-BE49-F238E27FC236}">
                      <a16:creationId xmlns="" xmlns:a16="http://schemas.microsoft.com/office/drawing/2014/main" id="{0D4B1019-A32C-8A40-11F8-FD6CD367655C}"/>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6" name="Google Shape;9176;p73">
                  <a:extLst>
                    <a:ext uri="{FF2B5EF4-FFF2-40B4-BE49-F238E27FC236}">
                      <a16:creationId xmlns="" xmlns:a16="http://schemas.microsoft.com/office/drawing/2014/main" id="{AEFB5E8C-4BE4-DB13-1023-BF5FC5C0A828}"/>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18" name="Google Shape;9177;p73">
                <a:extLst>
                  <a:ext uri="{FF2B5EF4-FFF2-40B4-BE49-F238E27FC236}">
                    <a16:creationId xmlns="" xmlns:a16="http://schemas.microsoft.com/office/drawing/2014/main" id="{AADDD91A-9762-275F-5B09-0E6238F07C56}"/>
                  </a:ext>
                </a:extLst>
              </p:cNvPr>
              <p:cNvGrpSpPr/>
              <p:nvPr/>
            </p:nvGrpSpPr>
            <p:grpSpPr>
              <a:xfrm>
                <a:off x="1401090" y="2923331"/>
                <a:ext cx="503233" cy="503233"/>
                <a:chOff x="1049375" y="2680675"/>
                <a:chExt cx="297725" cy="297725"/>
              </a:xfrm>
              <a:grpFill/>
            </p:grpSpPr>
            <p:sp>
              <p:nvSpPr>
                <p:cNvPr id="451" name="Google Shape;9178;p73">
                  <a:extLst>
                    <a:ext uri="{FF2B5EF4-FFF2-40B4-BE49-F238E27FC236}">
                      <a16:creationId xmlns="" xmlns:a16="http://schemas.microsoft.com/office/drawing/2014/main" id="{71AF0A12-C5CD-3069-341D-4085ACC8BD38}"/>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2" name="Google Shape;9179;p73">
                  <a:extLst>
                    <a:ext uri="{FF2B5EF4-FFF2-40B4-BE49-F238E27FC236}">
                      <a16:creationId xmlns="" xmlns:a16="http://schemas.microsoft.com/office/drawing/2014/main" id="{044A1249-D65B-B8AF-9B32-F6E2ED823C95}"/>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19" name="Google Shape;9180;p73">
                <a:extLst>
                  <a:ext uri="{FF2B5EF4-FFF2-40B4-BE49-F238E27FC236}">
                    <a16:creationId xmlns="" xmlns:a16="http://schemas.microsoft.com/office/drawing/2014/main" id="{5D5B34A4-78E1-BC94-F739-2808E1DCE179}"/>
                  </a:ext>
                </a:extLst>
              </p:cNvPr>
              <p:cNvGrpSpPr/>
              <p:nvPr/>
            </p:nvGrpSpPr>
            <p:grpSpPr>
              <a:xfrm>
                <a:off x="4571962" y="1688532"/>
                <a:ext cx="499261" cy="499303"/>
                <a:chOff x="2872725" y="1954475"/>
                <a:chExt cx="295375" cy="295400"/>
              </a:xfrm>
              <a:grpFill/>
            </p:grpSpPr>
            <p:sp>
              <p:nvSpPr>
                <p:cNvPr id="448" name="Google Shape;9181;p73">
                  <a:extLst>
                    <a:ext uri="{FF2B5EF4-FFF2-40B4-BE49-F238E27FC236}">
                      <a16:creationId xmlns="" xmlns:a16="http://schemas.microsoft.com/office/drawing/2014/main" id="{E4D3D248-8A7F-C2A4-DB11-0775FEE4550C}"/>
                    </a:ext>
                  </a:extLst>
                </p:cNvPr>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9" name="Google Shape;9182;p73">
                  <a:extLst>
                    <a:ext uri="{FF2B5EF4-FFF2-40B4-BE49-F238E27FC236}">
                      <a16:creationId xmlns="" xmlns:a16="http://schemas.microsoft.com/office/drawing/2014/main" id="{29D6C13A-E8A0-F78B-E2E7-77D21E5255D0}"/>
                    </a:ext>
                  </a:extLst>
                </p:cNvPr>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50" name="Google Shape;9183;p73">
                  <a:extLst>
                    <a:ext uri="{FF2B5EF4-FFF2-40B4-BE49-F238E27FC236}">
                      <a16:creationId xmlns="" xmlns:a16="http://schemas.microsoft.com/office/drawing/2014/main" id="{A7A526C8-A26C-AC0B-15DB-78C437F4FEE9}"/>
                    </a:ext>
                  </a:extLst>
                </p:cNvPr>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20" name="Google Shape;9184;p73">
                <a:extLst>
                  <a:ext uri="{FF2B5EF4-FFF2-40B4-BE49-F238E27FC236}">
                    <a16:creationId xmlns="" xmlns:a16="http://schemas.microsoft.com/office/drawing/2014/main" id="{73EB1C64-F0C4-70F7-0797-92A5091FB4F8}"/>
                  </a:ext>
                </a:extLst>
              </p:cNvPr>
              <p:cNvGrpSpPr/>
              <p:nvPr/>
            </p:nvGrpSpPr>
            <p:grpSpPr>
              <a:xfrm>
                <a:off x="4602577" y="2280292"/>
                <a:ext cx="438032" cy="501965"/>
                <a:chOff x="2890050" y="2318350"/>
                <a:chExt cx="259150" cy="296975"/>
              </a:xfrm>
              <a:grpFill/>
            </p:grpSpPr>
            <p:sp>
              <p:nvSpPr>
                <p:cNvPr id="446" name="Google Shape;9185;p73">
                  <a:extLst>
                    <a:ext uri="{FF2B5EF4-FFF2-40B4-BE49-F238E27FC236}">
                      <a16:creationId xmlns="" xmlns:a16="http://schemas.microsoft.com/office/drawing/2014/main" id="{F2CD0E2B-7C62-0301-3F8D-FEF9303B677E}"/>
                    </a:ext>
                  </a:extLst>
                </p:cNvPr>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7" name="Google Shape;9186;p73">
                  <a:extLst>
                    <a:ext uri="{FF2B5EF4-FFF2-40B4-BE49-F238E27FC236}">
                      <a16:creationId xmlns="" xmlns:a16="http://schemas.microsoft.com/office/drawing/2014/main" id="{379B5C78-2FFF-B687-C835-6D01C58634A6}"/>
                    </a:ext>
                  </a:extLst>
                </p:cNvPr>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21" name="Google Shape;9187;p73">
                <a:extLst>
                  <a:ext uri="{FF2B5EF4-FFF2-40B4-BE49-F238E27FC236}">
                    <a16:creationId xmlns="" xmlns:a16="http://schemas.microsoft.com/office/drawing/2014/main" id="{F082D384-1F74-4CD4-64C2-C83E3E2B376F}"/>
                  </a:ext>
                </a:extLst>
              </p:cNvPr>
              <p:cNvSpPr/>
              <p:nvPr/>
            </p:nvSpPr>
            <p:spPr>
              <a:xfrm>
                <a:off x="4659775" y="2923979"/>
                <a:ext cx="323559" cy="50192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22" name="Google Shape;9188;p73">
                <a:extLst>
                  <a:ext uri="{FF2B5EF4-FFF2-40B4-BE49-F238E27FC236}">
                    <a16:creationId xmlns="" xmlns:a16="http://schemas.microsoft.com/office/drawing/2014/main" id="{F27DB263-4905-9609-A7FE-BF862A707392}"/>
                  </a:ext>
                </a:extLst>
              </p:cNvPr>
              <p:cNvGrpSpPr/>
              <p:nvPr/>
            </p:nvGrpSpPr>
            <p:grpSpPr>
              <a:xfrm>
                <a:off x="7744368" y="1689229"/>
                <a:ext cx="497908" cy="497908"/>
                <a:chOff x="4685050" y="1945825"/>
                <a:chExt cx="294575" cy="294575"/>
              </a:xfrm>
              <a:grpFill/>
            </p:grpSpPr>
            <p:sp>
              <p:nvSpPr>
                <p:cNvPr id="441" name="Google Shape;9189;p73">
                  <a:extLst>
                    <a:ext uri="{FF2B5EF4-FFF2-40B4-BE49-F238E27FC236}">
                      <a16:creationId xmlns="" xmlns:a16="http://schemas.microsoft.com/office/drawing/2014/main" id="{C0DC6401-8047-5497-29EF-91F6D1CFA9CD}"/>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2" name="Google Shape;9190;p73">
                  <a:extLst>
                    <a:ext uri="{FF2B5EF4-FFF2-40B4-BE49-F238E27FC236}">
                      <a16:creationId xmlns="" xmlns:a16="http://schemas.microsoft.com/office/drawing/2014/main" id="{06BA1702-924B-C955-7D5D-0A5D1F20D532}"/>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3" name="Google Shape;9191;p73">
                  <a:extLst>
                    <a:ext uri="{FF2B5EF4-FFF2-40B4-BE49-F238E27FC236}">
                      <a16:creationId xmlns="" xmlns:a16="http://schemas.microsoft.com/office/drawing/2014/main" id="{21039E50-196E-F27B-5871-412745D25462}"/>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4" name="Google Shape;9192;p73">
                  <a:extLst>
                    <a:ext uri="{FF2B5EF4-FFF2-40B4-BE49-F238E27FC236}">
                      <a16:creationId xmlns="" xmlns:a16="http://schemas.microsoft.com/office/drawing/2014/main" id="{49738138-21AB-DBA3-465E-DC534887802F}"/>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5" name="Google Shape;9193;p73">
                  <a:extLst>
                    <a:ext uri="{FF2B5EF4-FFF2-40B4-BE49-F238E27FC236}">
                      <a16:creationId xmlns="" xmlns:a16="http://schemas.microsoft.com/office/drawing/2014/main" id="{7BA59135-593A-E96C-F29C-979F897ABB52}"/>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23" name="Google Shape;9194;p73">
                <a:extLst>
                  <a:ext uri="{FF2B5EF4-FFF2-40B4-BE49-F238E27FC236}">
                    <a16:creationId xmlns="" xmlns:a16="http://schemas.microsoft.com/office/drawing/2014/main" id="{B818CA98-F18D-7DD6-2217-9E5C2365CC4B}"/>
                  </a:ext>
                </a:extLst>
              </p:cNvPr>
              <p:cNvSpPr/>
              <p:nvPr/>
            </p:nvSpPr>
            <p:spPr>
              <a:xfrm>
                <a:off x="7743630" y="2282294"/>
                <a:ext cx="499261" cy="497951"/>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24" name="Google Shape;9195;p73">
                <a:extLst>
                  <a:ext uri="{FF2B5EF4-FFF2-40B4-BE49-F238E27FC236}">
                    <a16:creationId xmlns="" xmlns:a16="http://schemas.microsoft.com/office/drawing/2014/main" id="{FCC4F4D6-587F-F580-8D92-F74FB5DAE8F5}"/>
                  </a:ext>
                </a:extLst>
              </p:cNvPr>
              <p:cNvSpPr/>
              <p:nvPr/>
            </p:nvSpPr>
            <p:spPr>
              <a:xfrm>
                <a:off x="7773590" y="2923979"/>
                <a:ext cx="439341" cy="50192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25" name="Google Shape;9196;p73">
                <a:extLst>
                  <a:ext uri="{FF2B5EF4-FFF2-40B4-BE49-F238E27FC236}">
                    <a16:creationId xmlns="" xmlns:a16="http://schemas.microsoft.com/office/drawing/2014/main" id="{AFCF974C-05C7-64CB-FA6C-8E97DFB51504}"/>
                  </a:ext>
                </a:extLst>
              </p:cNvPr>
              <p:cNvGrpSpPr/>
              <p:nvPr/>
            </p:nvGrpSpPr>
            <p:grpSpPr>
              <a:xfrm>
                <a:off x="10280367" y="2282300"/>
                <a:ext cx="499261" cy="497951"/>
                <a:chOff x="6131900" y="2301825"/>
                <a:chExt cx="295375" cy="294600"/>
              </a:xfrm>
              <a:grpFill/>
            </p:grpSpPr>
            <p:sp>
              <p:nvSpPr>
                <p:cNvPr id="437" name="Google Shape;9197;p73">
                  <a:extLst>
                    <a:ext uri="{FF2B5EF4-FFF2-40B4-BE49-F238E27FC236}">
                      <a16:creationId xmlns="" xmlns:a16="http://schemas.microsoft.com/office/drawing/2014/main" id="{E47DD08D-2B96-A278-1154-0ED6E4E5481A}"/>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8" name="Google Shape;9198;p73">
                  <a:extLst>
                    <a:ext uri="{FF2B5EF4-FFF2-40B4-BE49-F238E27FC236}">
                      <a16:creationId xmlns="" xmlns:a16="http://schemas.microsoft.com/office/drawing/2014/main" id="{411AA18F-2FFB-7BBB-5DC3-4E4B1A303CAE}"/>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9" name="Google Shape;9199;p73">
                  <a:extLst>
                    <a:ext uri="{FF2B5EF4-FFF2-40B4-BE49-F238E27FC236}">
                      <a16:creationId xmlns="" xmlns:a16="http://schemas.microsoft.com/office/drawing/2014/main" id="{74855AC9-896E-C010-DCCE-26D0F8DE2ED1}"/>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40" name="Google Shape;9200;p73">
                  <a:extLst>
                    <a:ext uri="{FF2B5EF4-FFF2-40B4-BE49-F238E27FC236}">
                      <a16:creationId xmlns="" xmlns:a16="http://schemas.microsoft.com/office/drawing/2014/main" id="{D4FCA13B-212E-BD73-3240-AA1FC9F23FB8}"/>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26" name="Google Shape;9201;p73">
                <a:extLst>
                  <a:ext uri="{FF2B5EF4-FFF2-40B4-BE49-F238E27FC236}">
                    <a16:creationId xmlns="" xmlns:a16="http://schemas.microsoft.com/office/drawing/2014/main" id="{D8F73BDA-BB70-4C38-812A-F5D19A0D7DFA}"/>
                  </a:ext>
                </a:extLst>
              </p:cNvPr>
              <p:cNvGrpSpPr/>
              <p:nvPr/>
            </p:nvGrpSpPr>
            <p:grpSpPr>
              <a:xfrm>
                <a:off x="2036574" y="1687877"/>
                <a:ext cx="503276" cy="500612"/>
                <a:chOff x="1412450" y="1954475"/>
                <a:chExt cx="297750" cy="296175"/>
              </a:xfrm>
              <a:grpFill/>
            </p:grpSpPr>
            <p:sp>
              <p:nvSpPr>
                <p:cNvPr id="435" name="Google Shape;9202;p73">
                  <a:extLst>
                    <a:ext uri="{FF2B5EF4-FFF2-40B4-BE49-F238E27FC236}">
                      <a16:creationId xmlns="" xmlns:a16="http://schemas.microsoft.com/office/drawing/2014/main" id="{509A033B-F17D-E52B-5719-0AA8E6B2D837}"/>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6" name="Google Shape;9203;p73">
                  <a:extLst>
                    <a:ext uri="{FF2B5EF4-FFF2-40B4-BE49-F238E27FC236}">
                      <a16:creationId xmlns="" xmlns:a16="http://schemas.microsoft.com/office/drawing/2014/main" id="{444728D6-6344-787A-87A5-B871EA01237A}"/>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27" name="Google Shape;9204;p73">
                <a:extLst>
                  <a:ext uri="{FF2B5EF4-FFF2-40B4-BE49-F238E27FC236}">
                    <a16:creationId xmlns="" xmlns:a16="http://schemas.microsoft.com/office/drawing/2014/main" id="{7B48E542-B73C-76D4-31F7-26AF99A1BD2F}"/>
                  </a:ext>
                </a:extLst>
              </p:cNvPr>
              <p:cNvSpPr/>
              <p:nvPr/>
            </p:nvSpPr>
            <p:spPr>
              <a:xfrm>
                <a:off x="2038541" y="2283625"/>
                <a:ext cx="499303" cy="49528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28" name="Google Shape;9205;p73">
                <a:extLst>
                  <a:ext uri="{FF2B5EF4-FFF2-40B4-BE49-F238E27FC236}">
                    <a16:creationId xmlns="" xmlns:a16="http://schemas.microsoft.com/office/drawing/2014/main" id="{FC4ABEA0-837B-2A5E-5A34-82A64CEBD2C5}"/>
                  </a:ext>
                </a:extLst>
              </p:cNvPr>
              <p:cNvGrpSpPr/>
              <p:nvPr/>
            </p:nvGrpSpPr>
            <p:grpSpPr>
              <a:xfrm>
                <a:off x="2036574" y="2923500"/>
                <a:ext cx="503276" cy="502894"/>
                <a:chOff x="1413250" y="2680675"/>
                <a:chExt cx="297750" cy="297525"/>
              </a:xfrm>
              <a:grpFill/>
            </p:grpSpPr>
            <p:sp>
              <p:nvSpPr>
                <p:cNvPr id="431" name="Google Shape;9206;p73">
                  <a:extLst>
                    <a:ext uri="{FF2B5EF4-FFF2-40B4-BE49-F238E27FC236}">
                      <a16:creationId xmlns="" xmlns:a16="http://schemas.microsoft.com/office/drawing/2014/main" id="{2844A069-BA9F-BF6F-484B-276135FB366F}"/>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2" name="Google Shape;9207;p73">
                  <a:extLst>
                    <a:ext uri="{FF2B5EF4-FFF2-40B4-BE49-F238E27FC236}">
                      <a16:creationId xmlns="" xmlns:a16="http://schemas.microsoft.com/office/drawing/2014/main" id="{603447D6-6581-3EAF-CE44-5CFE2FA7AD60}"/>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3" name="Google Shape;9208;p73">
                  <a:extLst>
                    <a:ext uri="{FF2B5EF4-FFF2-40B4-BE49-F238E27FC236}">
                      <a16:creationId xmlns="" xmlns:a16="http://schemas.microsoft.com/office/drawing/2014/main" id="{BB79C3E6-89A1-82D6-8340-A03C2549CAED}"/>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4" name="Google Shape;9209;p73">
                  <a:extLst>
                    <a:ext uri="{FF2B5EF4-FFF2-40B4-BE49-F238E27FC236}">
                      <a16:creationId xmlns="" xmlns:a16="http://schemas.microsoft.com/office/drawing/2014/main" id="{75B05B44-86C9-C665-6432-D810957BC031}"/>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29" name="Google Shape;9210;p73">
                <a:extLst>
                  <a:ext uri="{FF2B5EF4-FFF2-40B4-BE49-F238E27FC236}">
                    <a16:creationId xmlns="" xmlns:a16="http://schemas.microsoft.com/office/drawing/2014/main" id="{A2C834AC-657F-11F0-31CB-03A0AF320F5D}"/>
                  </a:ext>
                </a:extLst>
              </p:cNvPr>
              <p:cNvSpPr/>
              <p:nvPr/>
            </p:nvSpPr>
            <p:spPr>
              <a:xfrm>
                <a:off x="5271859" y="1687892"/>
                <a:ext cx="387450" cy="500571"/>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30" name="Google Shape;9211;p73">
                <a:extLst>
                  <a:ext uri="{FF2B5EF4-FFF2-40B4-BE49-F238E27FC236}">
                    <a16:creationId xmlns="" xmlns:a16="http://schemas.microsoft.com/office/drawing/2014/main" id="{9B75730F-E599-8372-1B37-DFF5C9BD2D30}"/>
                  </a:ext>
                </a:extLst>
              </p:cNvPr>
              <p:cNvSpPr/>
              <p:nvPr/>
            </p:nvSpPr>
            <p:spPr>
              <a:xfrm>
                <a:off x="5203298" y="2281976"/>
                <a:ext cx="524573" cy="498585"/>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31" name="Google Shape;9212;p73">
                <a:extLst>
                  <a:ext uri="{FF2B5EF4-FFF2-40B4-BE49-F238E27FC236}">
                    <a16:creationId xmlns="" xmlns:a16="http://schemas.microsoft.com/office/drawing/2014/main" id="{BC68B63E-30CD-BF67-0278-F25AAC55EDA1}"/>
                  </a:ext>
                </a:extLst>
              </p:cNvPr>
              <p:cNvSpPr/>
              <p:nvPr/>
            </p:nvSpPr>
            <p:spPr>
              <a:xfrm>
                <a:off x="5213946" y="2924655"/>
                <a:ext cx="503276" cy="500571"/>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32" name="Google Shape;9213;p73">
                <a:extLst>
                  <a:ext uri="{FF2B5EF4-FFF2-40B4-BE49-F238E27FC236}">
                    <a16:creationId xmlns="" xmlns:a16="http://schemas.microsoft.com/office/drawing/2014/main" id="{29EBEC9D-0511-3000-E96D-1EB61CC36C1A}"/>
                  </a:ext>
                </a:extLst>
              </p:cNvPr>
              <p:cNvGrpSpPr/>
              <p:nvPr/>
            </p:nvGrpSpPr>
            <p:grpSpPr>
              <a:xfrm>
                <a:off x="8378520" y="1688743"/>
                <a:ext cx="501923" cy="498881"/>
                <a:chOff x="5045775" y="1946400"/>
                <a:chExt cx="296950" cy="295150"/>
              </a:xfrm>
              <a:grpFill/>
            </p:grpSpPr>
            <p:sp>
              <p:nvSpPr>
                <p:cNvPr id="429" name="Google Shape;9214;p73">
                  <a:extLst>
                    <a:ext uri="{FF2B5EF4-FFF2-40B4-BE49-F238E27FC236}">
                      <a16:creationId xmlns="" xmlns:a16="http://schemas.microsoft.com/office/drawing/2014/main" id="{CC28F838-EA65-2B37-A6FD-43F172C751FE}"/>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30" name="Google Shape;9215;p73">
                  <a:extLst>
                    <a:ext uri="{FF2B5EF4-FFF2-40B4-BE49-F238E27FC236}">
                      <a16:creationId xmlns="" xmlns:a16="http://schemas.microsoft.com/office/drawing/2014/main" id="{829FABD7-A47D-BB75-C2B2-8247E6695492}"/>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33" name="Google Shape;9216;p73">
                <a:extLst>
                  <a:ext uri="{FF2B5EF4-FFF2-40B4-BE49-F238E27FC236}">
                    <a16:creationId xmlns="" xmlns:a16="http://schemas.microsoft.com/office/drawing/2014/main" id="{C10AAD4E-7C23-8A6A-3BAB-839A2486908F}"/>
                  </a:ext>
                </a:extLst>
              </p:cNvPr>
              <p:cNvGrpSpPr/>
              <p:nvPr/>
            </p:nvGrpSpPr>
            <p:grpSpPr>
              <a:xfrm>
                <a:off x="8376514" y="2310252"/>
                <a:ext cx="505937" cy="442045"/>
                <a:chOff x="5046550" y="2327025"/>
                <a:chExt cx="299325" cy="261525"/>
              </a:xfrm>
              <a:grpFill/>
            </p:grpSpPr>
            <p:sp>
              <p:nvSpPr>
                <p:cNvPr id="426" name="Google Shape;9217;p73">
                  <a:extLst>
                    <a:ext uri="{FF2B5EF4-FFF2-40B4-BE49-F238E27FC236}">
                      <a16:creationId xmlns="" xmlns:a16="http://schemas.microsoft.com/office/drawing/2014/main" id="{5938B1B9-897C-1036-4384-EB27191BD305}"/>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7" name="Google Shape;9218;p73">
                  <a:extLst>
                    <a:ext uri="{FF2B5EF4-FFF2-40B4-BE49-F238E27FC236}">
                      <a16:creationId xmlns="" xmlns:a16="http://schemas.microsoft.com/office/drawing/2014/main" id="{DE1EB156-4B6F-30A8-EF8D-4BFA5972600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8" name="Google Shape;9219;p73">
                  <a:extLst>
                    <a:ext uri="{FF2B5EF4-FFF2-40B4-BE49-F238E27FC236}">
                      <a16:creationId xmlns="" xmlns:a16="http://schemas.microsoft.com/office/drawing/2014/main" id="{9FC9A307-092A-4C12-505C-B7DB654D193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34" name="Google Shape;9220;p73">
                <a:extLst>
                  <a:ext uri="{FF2B5EF4-FFF2-40B4-BE49-F238E27FC236}">
                    <a16:creationId xmlns="" xmlns:a16="http://schemas.microsoft.com/office/drawing/2014/main" id="{BA3D2230-CCAB-CE5F-7E01-AE51DDCFA8F9}"/>
                  </a:ext>
                </a:extLst>
              </p:cNvPr>
              <p:cNvSpPr/>
              <p:nvPr/>
            </p:nvSpPr>
            <p:spPr>
              <a:xfrm>
                <a:off x="8489608" y="2923979"/>
                <a:ext cx="279612" cy="50192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35" name="Google Shape;9221;p73">
                <a:extLst>
                  <a:ext uri="{FF2B5EF4-FFF2-40B4-BE49-F238E27FC236}">
                    <a16:creationId xmlns="" xmlns:a16="http://schemas.microsoft.com/office/drawing/2014/main" id="{15D8781D-A41C-B3D5-8409-11AD137419CE}"/>
                  </a:ext>
                </a:extLst>
              </p:cNvPr>
              <p:cNvGrpSpPr/>
              <p:nvPr/>
            </p:nvGrpSpPr>
            <p:grpSpPr>
              <a:xfrm>
                <a:off x="10278360" y="2925316"/>
                <a:ext cx="503276" cy="499261"/>
                <a:chOff x="6167350" y="2672800"/>
                <a:chExt cx="297750" cy="295375"/>
              </a:xfrm>
              <a:grpFill/>
            </p:grpSpPr>
            <p:sp>
              <p:nvSpPr>
                <p:cNvPr id="421" name="Google Shape;9222;p73">
                  <a:extLst>
                    <a:ext uri="{FF2B5EF4-FFF2-40B4-BE49-F238E27FC236}">
                      <a16:creationId xmlns="" xmlns:a16="http://schemas.microsoft.com/office/drawing/2014/main" id="{CABDB48E-5158-6533-7725-F2951124DE67}"/>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2" name="Google Shape;9223;p73">
                  <a:extLst>
                    <a:ext uri="{FF2B5EF4-FFF2-40B4-BE49-F238E27FC236}">
                      <a16:creationId xmlns="" xmlns:a16="http://schemas.microsoft.com/office/drawing/2014/main" id="{20E8FA9D-4C7D-D5EF-F96E-F5006F3B26AD}"/>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3" name="Google Shape;9224;p73">
                  <a:extLst>
                    <a:ext uri="{FF2B5EF4-FFF2-40B4-BE49-F238E27FC236}">
                      <a16:creationId xmlns="" xmlns:a16="http://schemas.microsoft.com/office/drawing/2014/main" id="{5B32E4A1-6EF0-CBF1-DCD8-A87FF6D8378E}"/>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4" name="Google Shape;9225;p73">
                  <a:extLst>
                    <a:ext uri="{FF2B5EF4-FFF2-40B4-BE49-F238E27FC236}">
                      <a16:creationId xmlns="" xmlns:a16="http://schemas.microsoft.com/office/drawing/2014/main" id="{DC557CDB-DE1D-2CF5-3DBD-D180D3AE4443}"/>
                    </a:ext>
                  </a:extLst>
                </p:cNvPr>
                <p:cNvSpPr/>
                <p:nvPr/>
              </p:nvSpPr>
              <p:spPr>
                <a:xfrm>
                  <a:off x="6200425" y="2759425"/>
                  <a:ext cx="156775" cy="174875"/>
                </a:xfrm>
                <a:custGeom>
                  <a:avLst/>
                  <a:gdLst/>
                  <a:ahLst/>
                  <a:cxnLst/>
                  <a:rect l="l" t="t" r="r" b="b"/>
                  <a:pathLst>
                    <a:path w="6271" h="6994"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5" name="Google Shape;9226;p73">
                  <a:extLst>
                    <a:ext uri="{FF2B5EF4-FFF2-40B4-BE49-F238E27FC236}">
                      <a16:creationId xmlns="" xmlns:a16="http://schemas.microsoft.com/office/drawing/2014/main" id="{CC78B6C4-7C61-30AD-F641-EA84FB5ECFD9}"/>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36" name="Google Shape;9227;p73">
                <a:extLst>
                  <a:ext uri="{FF2B5EF4-FFF2-40B4-BE49-F238E27FC236}">
                    <a16:creationId xmlns="" xmlns:a16="http://schemas.microsoft.com/office/drawing/2014/main" id="{D75E292A-3B58-8F71-4117-C3C4A9D68884}"/>
                  </a:ext>
                </a:extLst>
              </p:cNvPr>
              <p:cNvGrpSpPr/>
              <p:nvPr/>
            </p:nvGrpSpPr>
            <p:grpSpPr>
              <a:xfrm>
                <a:off x="2672056" y="1687222"/>
                <a:ext cx="497951" cy="501923"/>
                <a:chOff x="1777925" y="1953700"/>
                <a:chExt cx="294600" cy="296950"/>
              </a:xfrm>
              <a:grpFill/>
            </p:grpSpPr>
            <p:sp>
              <p:nvSpPr>
                <p:cNvPr id="417" name="Google Shape;9228;p73">
                  <a:extLst>
                    <a:ext uri="{FF2B5EF4-FFF2-40B4-BE49-F238E27FC236}">
                      <a16:creationId xmlns="" xmlns:a16="http://schemas.microsoft.com/office/drawing/2014/main" id="{4EC4D8BA-9108-CE4E-F7D9-764FC6D5AE38}"/>
                    </a:ext>
                  </a:extLst>
                </p:cNvPr>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8" name="Google Shape;9229;p73">
                  <a:extLst>
                    <a:ext uri="{FF2B5EF4-FFF2-40B4-BE49-F238E27FC236}">
                      <a16:creationId xmlns="" xmlns:a16="http://schemas.microsoft.com/office/drawing/2014/main" id="{763539D6-E0E4-0780-1E42-9089DAA91797}"/>
                    </a:ext>
                  </a:extLst>
                </p:cNvPr>
                <p:cNvSpPr/>
                <p:nvPr/>
              </p:nvSpPr>
              <p:spPr>
                <a:xfrm>
                  <a:off x="1777925" y="1953700"/>
                  <a:ext cx="278050" cy="198675"/>
                </a:xfrm>
                <a:custGeom>
                  <a:avLst/>
                  <a:gdLst/>
                  <a:ahLst/>
                  <a:cxnLst/>
                  <a:rect l="l" t="t" r="r" b="b"/>
                  <a:pathLst>
                    <a:path w="11122" h="7945"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9" name="Google Shape;9230;p73">
                  <a:extLst>
                    <a:ext uri="{FF2B5EF4-FFF2-40B4-BE49-F238E27FC236}">
                      <a16:creationId xmlns="" xmlns:a16="http://schemas.microsoft.com/office/drawing/2014/main" id="{144B6A54-87DE-6739-554A-3C29B57EDEFF}"/>
                    </a:ext>
                  </a:extLst>
                </p:cNvPr>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20" name="Google Shape;9231;p73">
                  <a:extLst>
                    <a:ext uri="{FF2B5EF4-FFF2-40B4-BE49-F238E27FC236}">
                      <a16:creationId xmlns="" xmlns:a16="http://schemas.microsoft.com/office/drawing/2014/main" id="{4BE1A24F-D52C-6F83-79C1-4BFCE5C5D671}"/>
                    </a:ext>
                  </a:extLst>
                </p:cNvPr>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37" name="Google Shape;9232;p73">
                <a:extLst>
                  <a:ext uri="{FF2B5EF4-FFF2-40B4-BE49-F238E27FC236}">
                    <a16:creationId xmlns="" xmlns:a16="http://schemas.microsoft.com/office/drawing/2014/main" id="{455072A6-408D-BE30-A53B-D17E8D57E764}"/>
                  </a:ext>
                </a:extLst>
              </p:cNvPr>
              <p:cNvGrpSpPr/>
              <p:nvPr/>
            </p:nvGrpSpPr>
            <p:grpSpPr>
              <a:xfrm>
                <a:off x="2694705" y="2282300"/>
                <a:ext cx="452652" cy="497951"/>
                <a:chOff x="1790525" y="2319150"/>
                <a:chExt cx="267800" cy="294600"/>
              </a:xfrm>
              <a:grpFill/>
            </p:grpSpPr>
            <p:sp>
              <p:nvSpPr>
                <p:cNvPr id="415" name="Google Shape;9233;p73">
                  <a:extLst>
                    <a:ext uri="{FF2B5EF4-FFF2-40B4-BE49-F238E27FC236}">
                      <a16:creationId xmlns="" xmlns:a16="http://schemas.microsoft.com/office/drawing/2014/main" id="{77D6A4E7-479E-DEB5-0A32-605A807998E2}"/>
                    </a:ext>
                  </a:extLst>
                </p:cNvPr>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6" name="Google Shape;9234;p73">
                  <a:extLst>
                    <a:ext uri="{FF2B5EF4-FFF2-40B4-BE49-F238E27FC236}">
                      <a16:creationId xmlns="" xmlns:a16="http://schemas.microsoft.com/office/drawing/2014/main" id="{4A983F91-3049-CA5F-F121-7469D95D91F7}"/>
                    </a:ext>
                  </a:extLst>
                </p:cNvPr>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38" name="Google Shape;9235;p73">
                <a:extLst>
                  <a:ext uri="{FF2B5EF4-FFF2-40B4-BE49-F238E27FC236}">
                    <a16:creationId xmlns="" xmlns:a16="http://schemas.microsoft.com/office/drawing/2014/main" id="{EF306A87-E109-5EB9-1920-6737CF1E5FCB}"/>
                  </a:ext>
                </a:extLst>
              </p:cNvPr>
              <p:cNvSpPr/>
              <p:nvPr/>
            </p:nvSpPr>
            <p:spPr>
              <a:xfrm>
                <a:off x="2670025" y="2923979"/>
                <a:ext cx="501965" cy="50192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39" name="Google Shape;9236;p73">
                <a:extLst>
                  <a:ext uri="{FF2B5EF4-FFF2-40B4-BE49-F238E27FC236}">
                    <a16:creationId xmlns="" xmlns:a16="http://schemas.microsoft.com/office/drawing/2014/main" id="{374E8B9E-01FC-4644-13CC-B61ADD6F8285}"/>
                  </a:ext>
                </a:extLst>
              </p:cNvPr>
              <p:cNvGrpSpPr/>
              <p:nvPr/>
            </p:nvGrpSpPr>
            <p:grpSpPr>
              <a:xfrm>
                <a:off x="5851480" y="1688532"/>
                <a:ext cx="500612" cy="499303"/>
                <a:chOff x="3599700" y="1954475"/>
                <a:chExt cx="296175" cy="295400"/>
              </a:xfrm>
              <a:grpFill/>
            </p:grpSpPr>
            <p:sp>
              <p:nvSpPr>
                <p:cNvPr id="412" name="Google Shape;9237;p73">
                  <a:extLst>
                    <a:ext uri="{FF2B5EF4-FFF2-40B4-BE49-F238E27FC236}">
                      <a16:creationId xmlns="" xmlns:a16="http://schemas.microsoft.com/office/drawing/2014/main" id="{A154EAEE-DA47-949C-DA0A-ACC116AE37E4}"/>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3" name="Google Shape;9238;p73">
                  <a:extLst>
                    <a:ext uri="{FF2B5EF4-FFF2-40B4-BE49-F238E27FC236}">
                      <a16:creationId xmlns="" xmlns:a16="http://schemas.microsoft.com/office/drawing/2014/main" id="{F5B8ED50-B8C1-EBCC-317B-A569CB6A3ECA}"/>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4" name="Google Shape;9239;p73">
                  <a:extLst>
                    <a:ext uri="{FF2B5EF4-FFF2-40B4-BE49-F238E27FC236}">
                      <a16:creationId xmlns="" xmlns:a16="http://schemas.microsoft.com/office/drawing/2014/main" id="{A504CC3F-E211-979A-476B-B450232B8040}"/>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0" name="Google Shape;9240;p73">
                <a:extLst>
                  <a:ext uri="{FF2B5EF4-FFF2-40B4-BE49-F238E27FC236}">
                    <a16:creationId xmlns="" xmlns:a16="http://schemas.microsoft.com/office/drawing/2014/main" id="{47A8B071-6256-F775-815E-BEE203B8769B}"/>
                  </a:ext>
                </a:extLst>
              </p:cNvPr>
              <p:cNvGrpSpPr/>
              <p:nvPr/>
            </p:nvGrpSpPr>
            <p:grpSpPr>
              <a:xfrm>
                <a:off x="5852810" y="2282300"/>
                <a:ext cx="497951" cy="497951"/>
                <a:chOff x="3601275" y="2319150"/>
                <a:chExt cx="294600" cy="294600"/>
              </a:xfrm>
              <a:grpFill/>
            </p:grpSpPr>
            <p:sp>
              <p:nvSpPr>
                <p:cNvPr id="410" name="Google Shape;9241;p73">
                  <a:extLst>
                    <a:ext uri="{FF2B5EF4-FFF2-40B4-BE49-F238E27FC236}">
                      <a16:creationId xmlns="" xmlns:a16="http://schemas.microsoft.com/office/drawing/2014/main" id="{9B4976BE-9EDC-5A2D-5289-89ACF54C0A83}"/>
                    </a:ext>
                  </a:extLst>
                </p:cNvPr>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11" name="Google Shape;9242;p73">
                  <a:extLst>
                    <a:ext uri="{FF2B5EF4-FFF2-40B4-BE49-F238E27FC236}">
                      <a16:creationId xmlns="" xmlns:a16="http://schemas.microsoft.com/office/drawing/2014/main" id="{E17863E7-E558-9AF7-6729-61F0D8FDD380}"/>
                    </a:ext>
                  </a:extLst>
                </p:cNvPr>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41" name="Google Shape;9243;p73">
                <a:extLst>
                  <a:ext uri="{FF2B5EF4-FFF2-40B4-BE49-F238E27FC236}">
                    <a16:creationId xmlns="" xmlns:a16="http://schemas.microsoft.com/office/drawing/2014/main" id="{F0E88395-65C9-4AB2-5526-BF6891CC4E4E}"/>
                  </a:ext>
                </a:extLst>
              </p:cNvPr>
              <p:cNvSpPr/>
              <p:nvPr/>
            </p:nvSpPr>
            <p:spPr>
              <a:xfrm>
                <a:off x="5852086" y="2925310"/>
                <a:ext cx="499303" cy="499261"/>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42" name="Google Shape;9244;p73">
                <a:extLst>
                  <a:ext uri="{FF2B5EF4-FFF2-40B4-BE49-F238E27FC236}">
                    <a16:creationId xmlns="" xmlns:a16="http://schemas.microsoft.com/office/drawing/2014/main" id="{7B88E568-C0B8-2AA2-AB8B-F3DBB3533F5F}"/>
                  </a:ext>
                </a:extLst>
              </p:cNvPr>
              <p:cNvGrpSpPr/>
              <p:nvPr/>
            </p:nvGrpSpPr>
            <p:grpSpPr>
              <a:xfrm>
                <a:off x="9032639" y="1687898"/>
                <a:ext cx="469977" cy="500571"/>
                <a:chOff x="5421475" y="1945825"/>
                <a:chExt cx="278050" cy="296150"/>
              </a:xfrm>
              <a:grpFill/>
            </p:grpSpPr>
            <p:sp>
              <p:nvSpPr>
                <p:cNvPr id="402" name="Google Shape;9245;p73">
                  <a:extLst>
                    <a:ext uri="{FF2B5EF4-FFF2-40B4-BE49-F238E27FC236}">
                      <a16:creationId xmlns="" xmlns:a16="http://schemas.microsoft.com/office/drawing/2014/main" id="{E4A71313-15B6-94C7-F9AF-D37C4BFB4471}"/>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3" name="Google Shape;9246;p73">
                  <a:extLst>
                    <a:ext uri="{FF2B5EF4-FFF2-40B4-BE49-F238E27FC236}">
                      <a16:creationId xmlns="" xmlns:a16="http://schemas.microsoft.com/office/drawing/2014/main" id="{09CAE44D-18C9-26E2-D278-5E01BC798E85}"/>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4" name="Google Shape;9247;p73">
                  <a:extLst>
                    <a:ext uri="{FF2B5EF4-FFF2-40B4-BE49-F238E27FC236}">
                      <a16:creationId xmlns="" xmlns:a16="http://schemas.microsoft.com/office/drawing/2014/main" id="{DBC09EFC-5383-30B8-652F-8834F5D053D0}"/>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5" name="Google Shape;9248;p73">
                  <a:extLst>
                    <a:ext uri="{FF2B5EF4-FFF2-40B4-BE49-F238E27FC236}">
                      <a16:creationId xmlns="" xmlns:a16="http://schemas.microsoft.com/office/drawing/2014/main" id="{2DF22385-3DA1-4583-1264-7F4F1C1792CA}"/>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6" name="Google Shape;9249;p73">
                  <a:extLst>
                    <a:ext uri="{FF2B5EF4-FFF2-40B4-BE49-F238E27FC236}">
                      <a16:creationId xmlns="" xmlns:a16="http://schemas.microsoft.com/office/drawing/2014/main" id="{795213A2-5C28-9944-27A6-344BD4D42506}"/>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7" name="Google Shape;9250;p73">
                  <a:extLst>
                    <a:ext uri="{FF2B5EF4-FFF2-40B4-BE49-F238E27FC236}">
                      <a16:creationId xmlns="" xmlns:a16="http://schemas.microsoft.com/office/drawing/2014/main" id="{ECF0E145-D768-7AFF-3087-6CB137E5A797}"/>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8" name="Google Shape;9251;p73">
                  <a:extLst>
                    <a:ext uri="{FF2B5EF4-FFF2-40B4-BE49-F238E27FC236}">
                      <a16:creationId xmlns="" xmlns:a16="http://schemas.microsoft.com/office/drawing/2014/main" id="{7FE16577-A57E-CEA0-086F-D6C0D1302024}"/>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9" name="Google Shape;9252;p73">
                  <a:extLst>
                    <a:ext uri="{FF2B5EF4-FFF2-40B4-BE49-F238E27FC236}">
                      <a16:creationId xmlns="" xmlns:a16="http://schemas.microsoft.com/office/drawing/2014/main" id="{B19216E4-5855-C30E-5839-7E523FBEDAAD}"/>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43" name="Google Shape;9253;p73">
                <a:extLst>
                  <a:ext uri="{FF2B5EF4-FFF2-40B4-BE49-F238E27FC236}">
                    <a16:creationId xmlns="" xmlns:a16="http://schemas.microsoft.com/office/drawing/2014/main" id="{97A7698C-D053-2F9B-7404-82384FA1A1F1}"/>
                  </a:ext>
                </a:extLst>
              </p:cNvPr>
              <p:cNvSpPr/>
              <p:nvPr/>
            </p:nvSpPr>
            <p:spPr>
              <a:xfrm>
                <a:off x="9014587" y="2279632"/>
                <a:ext cx="505937" cy="503276"/>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44" name="Google Shape;9254;p73">
                <a:extLst>
                  <a:ext uri="{FF2B5EF4-FFF2-40B4-BE49-F238E27FC236}">
                    <a16:creationId xmlns="" xmlns:a16="http://schemas.microsoft.com/office/drawing/2014/main" id="{8CA8402F-4FBF-8203-5CCD-DF77F0669DB1}"/>
                  </a:ext>
                </a:extLst>
              </p:cNvPr>
              <p:cNvGrpSpPr/>
              <p:nvPr/>
            </p:nvGrpSpPr>
            <p:grpSpPr>
              <a:xfrm>
                <a:off x="9016666" y="3013844"/>
                <a:ext cx="501923" cy="322206"/>
                <a:chOff x="5411225" y="2726350"/>
                <a:chExt cx="296950" cy="190625"/>
              </a:xfrm>
              <a:grpFill/>
            </p:grpSpPr>
            <p:sp>
              <p:nvSpPr>
                <p:cNvPr id="400" name="Google Shape;9255;p73">
                  <a:extLst>
                    <a:ext uri="{FF2B5EF4-FFF2-40B4-BE49-F238E27FC236}">
                      <a16:creationId xmlns="" xmlns:a16="http://schemas.microsoft.com/office/drawing/2014/main" id="{F23CE406-FB4E-CA8E-F034-7133F4065E6F}"/>
                    </a:ext>
                  </a:extLst>
                </p:cNvPr>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401" name="Google Shape;9256;p73">
                  <a:extLst>
                    <a:ext uri="{FF2B5EF4-FFF2-40B4-BE49-F238E27FC236}">
                      <a16:creationId xmlns="" xmlns:a16="http://schemas.microsoft.com/office/drawing/2014/main" id="{2AE7B036-7C07-D387-5229-6ADFBFB1F2E8}"/>
                    </a:ext>
                  </a:extLst>
                </p:cNvPr>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5" name="Google Shape;9257;p73">
                <a:extLst>
                  <a:ext uri="{FF2B5EF4-FFF2-40B4-BE49-F238E27FC236}">
                    <a16:creationId xmlns="" xmlns:a16="http://schemas.microsoft.com/office/drawing/2014/main" id="{6AFDB586-782E-2EDB-7C07-FD2E2EB1372E}"/>
                  </a:ext>
                </a:extLst>
              </p:cNvPr>
              <p:cNvGrpSpPr/>
              <p:nvPr/>
            </p:nvGrpSpPr>
            <p:grpSpPr>
              <a:xfrm>
                <a:off x="10924848" y="1704399"/>
                <a:ext cx="503233" cy="467568"/>
                <a:chOff x="6524150" y="1938725"/>
                <a:chExt cx="297725" cy="276625"/>
              </a:xfrm>
              <a:grpFill/>
            </p:grpSpPr>
            <p:sp>
              <p:nvSpPr>
                <p:cNvPr id="396" name="Google Shape;9258;p73">
                  <a:extLst>
                    <a:ext uri="{FF2B5EF4-FFF2-40B4-BE49-F238E27FC236}">
                      <a16:creationId xmlns="" xmlns:a16="http://schemas.microsoft.com/office/drawing/2014/main" id="{09B0CB94-E580-2F74-850A-51F121821052}"/>
                    </a:ext>
                  </a:extLst>
                </p:cNvPr>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7" name="Google Shape;9259;p73">
                  <a:extLst>
                    <a:ext uri="{FF2B5EF4-FFF2-40B4-BE49-F238E27FC236}">
                      <a16:creationId xmlns="" xmlns:a16="http://schemas.microsoft.com/office/drawing/2014/main" id="{74E293AA-9290-60B1-3A2C-1B96FCEDF533}"/>
                    </a:ext>
                  </a:extLst>
                </p:cNvPr>
                <p:cNvSpPr/>
                <p:nvPr/>
              </p:nvSpPr>
              <p:spPr>
                <a:xfrm>
                  <a:off x="6664325" y="1938725"/>
                  <a:ext cx="17375" cy="43350"/>
                </a:xfrm>
                <a:custGeom>
                  <a:avLst/>
                  <a:gdLst/>
                  <a:ahLst/>
                  <a:cxnLst/>
                  <a:rect l="l" t="t" r="r" b="b"/>
                  <a:pathLst>
                    <a:path w="695" h="1733"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8" name="Google Shape;9260;p73">
                  <a:extLst>
                    <a:ext uri="{FF2B5EF4-FFF2-40B4-BE49-F238E27FC236}">
                      <a16:creationId xmlns="" xmlns:a16="http://schemas.microsoft.com/office/drawing/2014/main" id="{A876B01B-8D9D-CE72-E34A-26CB2D899612}"/>
                    </a:ext>
                  </a:extLst>
                </p:cNvPr>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9" name="Google Shape;9261;p73">
                  <a:extLst>
                    <a:ext uri="{FF2B5EF4-FFF2-40B4-BE49-F238E27FC236}">
                      <a16:creationId xmlns="" xmlns:a16="http://schemas.microsoft.com/office/drawing/2014/main" id="{090A9129-41DB-B84E-923B-A1F59E295A46}"/>
                    </a:ext>
                  </a:extLst>
                </p:cNvPr>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6" name="Google Shape;9262;p73">
                <a:extLst>
                  <a:ext uri="{FF2B5EF4-FFF2-40B4-BE49-F238E27FC236}">
                    <a16:creationId xmlns="" xmlns:a16="http://schemas.microsoft.com/office/drawing/2014/main" id="{E2F09B9F-C942-1A51-FA7F-1ABC40F1B7F4}"/>
                  </a:ext>
                </a:extLst>
              </p:cNvPr>
              <p:cNvGrpSpPr/>
              <p:nvPr/>
            </p:nvGrpSpPr>
            <p:grpSpPr>
              <a:xfrm>
                <a:off x="3302285" y="1687877"/>
                <a:ext cx="501965" cy="500612"/>
                <a:chOff x="2141000" y="1954475"/>
                <a:chExt cx="296975" cy="296175"/>
              </a:xfrm>
              <a:grpFill/>
            </p:grpSpPr>
            <p:sp>
              <p:nvSpPr>
                <p:cNvPr id="392" name="Google Shape;9263;p73">
                  <a:extLst>
                    <a:ext uri="{FF2B5EF4-FFF2-40B4-BE49-F238E27FC236}">
                      <a16:creationId xmlns="" xmlns:a16="http://schemas.microsoft.com/office/drawing/2014/main" id="{C46C9A33-DB53-4A34-B19A-902F665AE691}"/>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3" name="Google Shape;9264;p73">
                  <a:extLst>
                    <a:ext uri="{FF2B5EF4-FFF2-40B4-BE49-F238E27FC236}">
                      <a16:creationId xmlns="" xmlns:a16="http://schemas.microsoft.com/office/drawing/2014/main" id="{3DE3D48D-6043-04E4-C36B-BD47D115DB7E}"/>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4" name="Google Shape;9265;p73">
                  <a:extLst>
                    <a:ext uri="{FF2B5EF4-FFF2-40B4-BE49-F238E27FC236}">
                      <a16:creationId xmlns="" xmlns:a16="http://schemas.microsoft.com/office/drawing/2014/main" id="{17CAEA8E-951C-906D-B06D-4AFE63BCEB6F}"/>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5" name="Google Shape;9266;p73">
                  <a:extLst>
                    <a:ext uri="{FF2B5EF4-FFF2-40B4-BE49-F238E27FC236}">
                      <a16:creationId xmlns="" xmlns:a16="http://schemas.microsoft.com/office/drawing/2014/main" id="{652446A1-D8A5-250B-9EAD-147B98FD54D8}"/>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7" name="Google Shape;9267;p73">
                <a:extLst>
                  <a:ext uri="{FF2B5EF4-FFF2-40B4-BE49-F238E27FC236}">
                    <a16:creationId xmlns="" xmlns:a16="http://schemas.microsoft.com/office/drawing/2014/main" id="{32918F37-9FE8-97AA-7E9B-B8FAE5F86290}"/>
                  </a:ext>
                </a:extLst>
              </p:cNvPr>
              <p:cNvGrpSpPr/>
              <p:nvPr/>
            </p:nvGrpSpPr>
            <p:grpSpPr>
              <a:xfrm>
                <a:off x="3292988" y="2281454"/>
                <a:ext cx="520558" cy="499641"/>
                <a:chOff x="2140225" y="2318650"/>
                <a:chExt cx="307975" cy="295600"/>
              </a:xfrm>
              <a:grpFill/>
            </p:grpSpPr>
            <p:sp>
              <p:nvSpPr>
                <p:cNvPr id="390" name="Google Shape;9268;p73">
                  <a:extLst>
                    <a:ext uri="{FF2B5EF4-FFF2-40B4-BE49-F238E27FC236}">
                      <a16:creationId xmlns="" xmlns:a16="http://schemas.microsoft.com/office/drawing/2014/main" id="{28F4BEE7-5036-AC26-B81E-59FA43D38AF6}"/>
                    </a:ext>
                  </a:extLst>
                </p:cNvPr>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91" name="Google Shape;9269;p73">
                  <a:extLst>
                    <a:ext uri="{FF2B5EF4-FFF2-40B4-BE49-F238E27FC236}">
                      <a16:creationId xmlns="" xmlns:a16="http://schemas.microsoft.com/office/drawing/2014/main" id="{1CD6ADDD-5CCD-FF32-C8C7-B590A1BEC7D7}"/>
                    </a:ext>
                  </a:extLst>
                </p:cNvPr>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8" name="Google Shape;9270;p73">
                <a:extLst>
                  <a:ext uri="{FF2B5EF4-FFF2-40B4-BE49-F238E27FC236}">
                    <a16:creationId xmlns="" xmlns:a16="http://schemas.microsoft.com/office/drawing/2014/main" id="{E3E7FACC-3841-34B5-CEE1-A9D45A2A96E2}"/>
                  </a:ext>
                </a:extLst>
              </p:cNvPr>
              <p:cNvGrpSpPr/>
              <p:nvPr/>
            </p:nvGrpSpPr>
            <p:grpSpPr>
              <a:xfrm>
                <a:off x="3300954" y="2924662"/>
                <a:ext cx="504627" cy="500571"/>
                <a:chOff x="2139425" y="2682250"/>
                <a:chExt cx="298550" cy="296150"/>
              </a:xfrm>
              <a:grpFill/>
            </p:grpSpPr>
            <p:sp>
              <p:nvSpPr>
                <p:cNvPr id="386" name="Google Shape;9271;p73">
                  <a:extLst>
                    <a:ext uri="{FF2B5EF4-FFF2-40B4-BE49-F238E27FC236}">
                      <a16:creationId xmlns="" xmlns:a16="http://schemas.microsoft.com/office/drawing/2014/main" id="{B8BFB294-F8A8-8258-7DEB-F34261367C47}"/>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7" name="Google Shape;9272;p73">
                  <a:extLst>
                    <a:ext uri="{FF2B5EF4-FFF2-40B4-BE49-F238E27FC236}">
                      <a16:creationId xmlns="" xmlns:a16="http://schemas.microsoft.com/office/drawing/2014/main" id="{91E65372-4787-5A93-6765-7B5F61C1F144}"/>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8" name="Google Shape;9273;p73">
                  <a:extLst>
                    <a:ext uri="{FF2B5EF4-FFF2-40B4-BE49-F238E27FC236}">
                      <a16:creationId xmlns="" xmlns:a16="http://schemas.microsoft.com/office/drawing/2014/main" id="{74551508-6E2B-8DE4-7F28-6A61EC804FCF}"/>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9" name="Google Shape;9274;p73">
                  <a:extLst>
                    <a:ext uri="{FF2B5EF4-FFF2-40B4-BE49-F238E27FC236}">
                      <a16:creationId xmlns="" xmlns:a16="http://schemas.microsoft.com/office/drawing/2014/main" id="{5BF457F6-5308-1D89-1558-32DC126F6CA3}"/>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9" name="Google Shape;9275;p73">
                <a:extLst>
                  <a:ext uri="{FF2B5EF4-FFF2-40B4-BE49-F238E27FC236}">
                    <a16:creationId xmlns="" xmlns:a16="http://schemas.microsoft.com/office/drawing/2014/main" id="{777D71E2-818E-0051-8832-015AF86CFB40}"/>
                  </a:ext>
                </a:extLst>
              </p:cNvPr>
              <p:cNvGrpSpPr/>
              <p:nvPr/>
            </p:nvGrpSpPr>
            <p:grpSpPr>
              <a:xfrm>
                <a:off x="6474398" y="1748451"/>
                <a:ext cx="501965" cy="379464"/>
                <a:chOff x="3962775" y="1990700"/>
                <a:chExt cx="296975" cy="224500"/>
              </a:xfrm>
              <a:grpFill/>
            </p:grpSpPr>
            <p:sp>
              <p:nvSpPr>
                <p:cNvPr id="382" name="Google Shape;9276;p73">
                  <a:extLst>
                    <a:ext uri="{FF2B5EF4-FFF2-40B4-BE49-F238E27FC236}">
                      <a16:creationId xmlns="" xmlns:a16="http://schemas.microsoft.com/office/drawing/2014/main" id="{B8950D4E-3FF5-CB97-1725-E3C805448007}"/>
                    </a:ext>
                  </a:extLst>
                </p:cNvPr>
                <p:cNvSpPr/>
                <p:nvPr/>
              </p:nvSpPr>
              <p:spPr>
                <a:xfrm>
                  <a:off x="4216400" y="2093100"/>
                  <a:ext cx="43350" cy="18150"/>
                </a:xfrm>
                <a:custGeom>
                  <a:avLst/>
                  <a:gdLst/>
                  <a:ahLst/>
                  <a:cxnLst/>
                  <a:rect l="l" t="t" r="r" b="b"/>
                  <a:pathLst>
                    <a:path w="1733"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3" name="Google Shape;9277;p73">
                  <a:extLst>
                    <a:ext uri="{FF2B5EF4-FFF2-40B4-BE49-F238E27FC236}">
                      <a16:creationId xmlns="" xmlns:a16="http://schemas.microsoft.com/office/drawing/2014/main" id="{15C6F00B-C538-3AF2-F6D0-DD5A00356746}"/>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4" name="Google Shape;9278;p73">
                  <a:extLst>
                    <a:ext uri="{FF2B5EF4-FFF2-40B4-BE49-F238E27FC236}">
                      <a16:creationId xmlns="" xmlns:a16="http://schemas.microsoft.com/office/drawing/2014/main" id="{9C7AE5D8-9A61-36D4-C88B-C23425F41FF1}"/>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5" name="Google Shape;9279;p73">
                  <a:extLst>
                    <a:ext uri="{FF2B5EF4-FFF2-40B4-BE49-F238E27FC236}">
                      <a16:creationId xmlns="" xmlns:a16="http://schemas.microsoft.com/office/drawing/2014/main" id="{45333188-5CB2-F4D9-316E-7D0A163B7EFB}"/>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50" name="Google Shape;9280;p73">
                <a:extLst>
                  <a:ext uri="{FF2B5EF4-FFF2-40B4-BE49-F238E27FC236}">
                    <a16:creationId xmlns="" xmlns:a16="http://schemas.microsoft.com/office/drawing/2014/main" id="{F150735E-94FF-197C-AAA7-B56B9CBAE32C}"/>
                  </a:ext>
                </a:extLst>
              </p:cNvPr>
              <p:cNvGrpSpPr/>
              <p:nvPr/>
            </p:nvGrpSpPr>
            <p:grpSpPr>
              <a:xfrm>
                <a:off x="6475075" y="2280968"/>
                <a:ext cx="500612" cy="500612"/>
                <a:chOff x="3963575" y="2317575"/>
                <a:chExt cx="296175" cy="296175"/>
              </a:xfrm>
              <a:grpFill/>
            </p:grpSpPr>
            <p:sp>
              <p:nvSpPr>
                <p:cNvPr id="366" name="Google Shape;9281;p73">
                  <a:extLst>
                    <a:ext uri="{FF2B5EF4-FFF2-40B4-BE49-F238E27FC236}">
                      <a16:creationId xmlns="" xmlns:a16="http://schemas.microsoft.com/office/drawing/2014/main" id="{B758AC8F-89F0-E608-0E43-85A59B7418C7}"/>
                    </a:ext>
                  </a:extLst>
                </p:cNvPr>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7" name="Google Shape;9282;p73">
                  <a:extLst>
                    <a:ext uri="{FF2B5EF4-FFF2-40B4-BE49-F238E27FC236}">
                      <a16:creationId xmlns="" xmlns:a16="http://schemas.microsoft.com/office/drawing/2014/main" id="{CC9B0B48-CF1E-8A47-42CE-C7DBCCCFE10C}"/>
                    </a:ext>
                  </a:extLst>
                </p:cNvPr>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8" name="Google Shape;9283;p73">
                  <a:extLst>
                    <a:ext uri="{FF2B5EF4-FFF2-40B4-BE49-F238E27FC236}">
                      <a16:creationId xmlns="" xmlns:a16="http://schemas.microsoft.com/office/drawing/2014/main" id="{6185212F-5357-6581-E229-FDB779CBBC9F}"/>
                    </a:ext>
                  </a:extLst>
                </p:cNvPr>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9" name="Google Shape;9284;p73">
                  <a:extLst>
                    <a:ext uri="{FF2B5EF4-FFF2-40B4-BE49-F238E27FC236}">
                      <a16:creationId xmlns="" xmlns:a16="http://schemas.microsoft.com/office/drawing/2014/main" id="{631353B3-AC2B-2105-B872-211D0715B9B8}"/>
                    </a:ext>
                  </a:extLst>
                </p:cNvPr>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0" name="Google Shape;9285;p73">
                  <a:extLst>
                    <a:ext uri="{FF2B5EF4-FFF2-40B4-BE49-F238E27FC236}">
                      <a16:creationId xmlns="" xmlns:a16="http://schemas.microsoft.com/office/drawing/2014/main" id="{30523FFC-2615-03B6-7616-D40AE14D3A5D}"/>
                    </a:ext>
                  </a:extLst>
                </p:cNvPr>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1" name="Google Shape;9286;p73">
                  <a:extLst>
                    <a:ext uri="{FF2B5EF4-FFF2-40B4-BE49-F238E27FC236}">
                      <a16:creationId xmlns="" xmlns:a16="http://schemas.microsoft.com/office/drawing/2014/main" id="{194E33DF-D10B-6534-FAFA-704A5DFE40E0}"/>
                    </a:ext>
                  </a:extLst>
                </p:cNvPr>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2" name="Google Shape;9287;p73">
                  <a:extLst>
                    <a:ext uri="{FF2B5EF4-FFF2-40B4-BE49-F238E27FC236}">
                      <a16:creationId xmlns="" xmlns:a16="http://schemas.microsoft.com/office/drawing/2014/main" id="{4C6C3101-348B-57F3-DF4D-012A9780AC6C}"/>
                    </a:ext>
                  </a:extLst>
                </p:cNvPr>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3" name="Google Shape;9288;p73">
                  <a:extLst>
                    <a:ext uri="{FF2B5EF4-FFF2-40B4-BE49-F238E27FC236}">
                      <a16:creationId xmlns="" xmlns:a16="http://schemas.microsoft.com/office/drawing/2014/main" id="{ABFFBDF8-4375-7737-CDA4-19AB37DBA682}"/>
                    </a:ext>
                  </a:extLst>
                </p:cNvPr>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4" name="Google Shape;9289;p73">
                  <a:extLst>
                    <a:ext uri="{FF2B5EF4-FFF2-40B4-BE49-F238E27FC236}">
                      <a16:creationId xmlns="" xmlns:a16="http://schemas.microsoft.com/office/drawing/2014/main" id="{4E48B9C2-D684-1F0C-0CD5-1A32901FAD89}"/>
                    </a:ext>
                  </a:extLst>
                </p:cNvPr>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5" name="Google Shape;9290;p73">
                  <a:extLst>
                    <a:ext uri="{FF2B5EF4-FFF2-40B4-BE49-F238E27FC236}">
                      <a16:creationId xmlns="" xmlns:a16="http://schemas.microsoft.com/office/drawing/2014/main" id="{319FAE99-9A75-7024-CA73-BF033EA0791E}"/>
                    </a:ext>
                  </a:extLst>
                </p:cNvPr>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6" name="Google Shape;9291;p73">
                  <a:extLst>
                    <a:ext uri="{FF2B5EF4-FFF2-40B4-BE49-F238E27FC236}">
                      <a16:creationId xmlns="" xmlns:a16="http://schemas.microsoft.com/office/drawing/2014/main" id="{855FE0ED-0036-62F9-E011-FF3A4A958C08}"/>
                    </a:ext>
                  </a:extLst>
                </p:cNvPr>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7" name="Google Shape;9292;p73">
                  <a:extLst>
                    <a:ext uri="{FF2B5EF4-FFF2-40B4-BE49-F238E27FC236}">
                      <a16:creationId xmlns="" xmlns:a16="http://schemas.microsoft.com/office/drawing/2014/main" id="{756A6F84-4E0B-9833-1023-7C84F739B7D3}"/>
                    </a:ext>
                  </a:extLst>
                </p:cNvPr>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8" name="Google Shape;9293;p73">
                  <a:extLst>
                    <a:ext uri="{FF2B5EF4-FFF2-40B4-BE49-F238E27FC236}">
                      <a16:creationId xmlns="" xmlns:a16="http://schemas.microsoft.com/office/drawing/2014/main" id="{AF949B34-7FBE-017D-5516-6894B1BBCBCD}"/>
                    </a:ext>
                  </a:extLst>
                </p:cNvPr>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79" name="Google Shape;9294;p73">
                  <a:extLst>
                    <a:ext uri="{FF2B5EF4-FFF2-40B4-BE49-F238E27FC236}">
                      <a16:creationId xmlns="" xmlns:a16="http://schemas.microsoft.com/office/drawing/2014/main" id="{F46218DB-6420-5049-4171-E46D59D85F36}"/>
                    </a:ext>
                  </a:extLst>
                </p:cNvPr>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0" name="Google Shape;9295;p73">
                  <a:extLst>
                    <a:ext uri="{FF2B5EF4-FFF2-40B4-BE49-F238E27FC236}">
                      <a16:creationId xmlns="" xmlns:a16="http://schemas.microsoft.com/office/drawing/2014/main" id="{4BDC70EA-4EC8-AA3B-8EF3-80969C7524D8}"/>
                    </a:ext>
                  </a:extLst>
                </p:cNvPr>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81" name="Google Shape;9296;p73">
                  <a:extLst>
                    <a:ext uri="{FF2B5EF4-FFF2-40B4-BE49-F238E27FC236}">
                      <a16:creationId xmlns="" xmlns:a16="http://schemas.microsoft.com/office/drawing/2014/main" id="{F7C73700-55FC-8E3A-9630-23C6A5FC626F}"/>
                    </a:ext>
                  </a:extLst>
                </p:cNvPr>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51" name="Google Shape;9297;p73">
                <a:extLst>
                  <a:ext uri="{FF2B5EF4-FFF2-40B4-BE49-F238E27FC236}">
                    <a16:creationId xmlns="" xmlns:a16="http://schemas.microsoft.com/office/drawing/2014/main" id="{FE9B6086-AD12-BE85-35DF-733B56AE4B57}"/>
                  </a:ext>
                </a:extLst>
              </p:cNvPr>
              <p:cNvGrpSpPr/>
              <p:nvPr/>
            </p:nvGrpSpPr>
            <p:grpSpPr>
              <a:xfrm>
                <a:off x="6475075" y="2925316"/>
                <a:ext cx="500612" cy="499261"/>
                <a:chOff x="3962775" y="2683025"/>
                <a:chExt cx="296175" cy="295375"/>
              </a:xfrm>
              <a:grpFill/>
            </p:grpSpPr>
            <p:sp>
              <p:nvSpPr>
                <p:cNvPr id="363" name="Google Shape;9298;p73">
                  <a:extLst>
                    <a:ext uri="{FF2B5EF4-FFF2-40B4-BE49-F238E27FC236}">
                      <a16:creationId xmlns="" xmlns:a16="http://schemas.microsoft.com/office/drawing/2014/main" id="{C9A7EF34-5098-0E14-71AC-031720ED38C4}"/>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4" name="Google Shape;9299;p73">
                  <a:extLst>
                    <a:ext uri="{FF2B5EF4-FFF2-40B4-BE49-F238E27FC236}">
                      <a16:creationId xmlns="" xmlns:a16="http://schemas.microsoft.com/office/drawing/2014/main" id="{3D3538DD-58A4-4516-AD97-83A7CE1573CC}"/>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5" name="Google Shape;9300;p73">
                  <a:extLst>
                    <a:ext uri="{FF2B5EF4-FFF2-40B4-BE49-F238E27FC236}">
                      <a16:creationId xmlns="" xmlns:a16="http://schemas.microsoft.com/office/drawing/2014/main" id="{76259C8F-C2FA-9FF5-4355-E73AFB3AE946}"/>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52" name="Google Shape;9301;p73">
                <a:extLst>
                  <a:ext uri="{FF2B5EF4-FFF2-40B4-BE49-F238E27FC236}">
                    <a16:creationId xmlns="" xmlns:a16="http://schemas.microsoft.com/office/drawing/2014/main" id="{B9249E86-30BE-0AA5-6EC0-E9FEADD3274E}"/>
                  </a:ext>
                </a:extLst>
              </p:cNvPr>
              <p:cNvSpPr/>
              <p:nvPr/>
            </p:nvSpPr>
            <p:spPr>
              <a:xfrm>
                <a:off x="9643409" y="1688548"/>
                <a:ext cx="507290" cy="499261"/>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53" name="Google Shape;9302;p73">
                <a:extLst>
                  <a:ext uri="{FF2B5EF4-FFF2-40B4-BE49-F238E27FC236}">
                    <a16:creationId xmlns="" xmlns:a16="http://schemas.microsoft.com/office/drawing/2014/main" id="{0D736F61-A940-8535-F174-D8EE7343DCCA}"/>
                  </a:ext>
                </a:extLst>
              </p:cNvPr>
              <p:cNvGrpSpPr/>
              <p:nvPr/>
            </p:nvGrpSpPr>
            <p:grpSpPr>
              <a:xfrm>
                <a:off x="9647501" y="2281645"/>
                <a:ext cx="499261" cy="499261"/>
                <a:chOff x="5775900" y="2308125"/>
                <a:chExt cx="295375" cy="295375"/>
              </a:xfrm>
              <a:grpFill/>
            </p:grpSpPr>
            <p:sp>
              <p:nvSpPr>
                <p:cNvPr id="358" name="Google Shape;9303;p73">
                  <a:extLst>
                    <a:ext uri="{FF2B5EF4-FFF2-40B4-BE49-F238E27FC236}">
                      <a16:creationId xmlns="" xmlns:a16="http://schemas.microsoft.com/office/drawing/2014/main" id="{90B00945-FBD0-0885-1582-2971E41C3512}"/>
                    </a:ext>
                  </a:extLst>
                </p:cNvPr>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59" name="Google Shape;9304;p73">
                  <a:extLst>
                    <a:ext uri="{FF2B5EF4-FFF2-40B4-BE49-F238E27FC236}">
                      <a16:creationId xmlns="" xmlns:a16="http://schemas.microsoft.com/office/drawing/2014/main" id="{578CBD98-4629-D18B-B17A-320B6D85D9D9}"/>
                    </a:ext>
                  </a:extLst>
                </p:cNvPr>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0" name="Google Shape;9305;p73">
                  <a:extLst>
                    <a:ext uri="{FF2B5EF4-FFF2-40B4-BE49-F238E27FC236}">
                      <a16:creationId xmlns="" xmlns:a16="http://schemas.microsoft.com/office/drawing/2014/main" id="{1CF67314-F9E1-138C-4B78-D704B65CCDB8}"/>
                    </a:ext>
                  </a:extLst>
                </p:cNvPr>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1" name="Google Shape;9306;p73">
                  <a:extLst>
                    <a:ext uri="{FF2B5EF4-FFF2-40B4-BE49-F238E27FC236}">
                      <a16:creationId xmlns="" xmlns:a16="http://schemas.microsoft.com/office/drawing/2014/main" id="{9B7F2E9F-CB82-00B9-2826-579628D93353}"/>
                    </a:ext>
                  </a:extLst>
                </p:cNvPr>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62" name="Google Shape;9307;p73">
                  <a:extLst>
                    <a:ext uri="{FF2B5EF4-FFF2-40B4-BE49-F238E27FC236}">
                      <a16:creationId xmlns="" xmlns:a16="http://schemas.microsoft.com/office/drawing/2014/main" id="{3D4B135C-FE32-801A-BDFD-E34CFC3DCA74}"/>
                    </a:ext>
                  </a:extLst>
                </p:cNvPr>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54" name="Google Shape;9308;p73">
                <a:extLst>
                  <a:ext uri="{FF2B5EF4-FFF2-40B4-BE49-F238E27FC236}">
                    <a16:creationId xmlns="" xmlns:a16="http://schemas.microsoft.com/office/drawing/2014/main" id="{BD942A85-6270-9600-7E50-777A4E65CCF1}"/>
                  </a:ext>
                </a:extLst>
              </p:cNvPr>
              <p:cNvGrpSpPr/>
              <p:nvPr/>
            </p:nvGrpSpPr>
            <p:grpSpPr>
              <a:xfrm>
                <a:off x="9677461" y="2924641"/>
                <a:ext cx="439341" cy="500612"/>
                <a:chOff x="5794025" y="2673575"/>
                <a:chExt cx="259925" cy="296175"/>
              </a:xfrm>
              <a:grpFill/>
            </p:grpSpPr>
            <p:sp>
              <p:nvSpPr>
                <p:cNvPr id="356" name="Google Shape;9309;p73">
                  <a:extLst>
                    <a:ext uri="{FF2B5EF4-FFF2-40B4-BE49-F238E27FC236}">
                      <a16:creationId xmlns="" xmlns:a16="http://schemas.microsoft.com/office/drawing/2014/main" id="{4DF24AC3-27EC-84C3-5920-1DFFC5E61FDD}"/>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57" name="Google Shape;9310;p73">
                  <a:extLst>
                    <a:ext uri="{FF2B5EF4-FFF2-40B4-BE49-F238E27FC236}">
                      <a16:creationId xmlns="" xmlns:a16="http://schemas.microsoft.com/office/drawing/2014/main" id="{E6548AA0-C64A-9638-0A78-382D6C1F8416}"/>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355" name="Google Shape;9311;p73">
                <a:extLst>
                  <a:ext uri="{FF2B5EF4-FFF2-40B4-BE49-F238E27FC236}">
                    <a16:creationId xmlns="" xmlns:a16="http://schemas.microsoft.com/office/drawing/2014/main" id="{4BC2783D-3828-A1CC-B908-88BD6E5044FD}"/>
                  </a:ext>
                </a:extLst>
              </p:cNvPr>
              <p:cNvSpPr/>
              <p:nvPr/>
            </p:nvSpPr>
            <p:spPr>
              <a:xfrm>
                <a:off x="10926070" y="2281639"/>
                <a:ext cx="500612" cy="499261"/>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 name="Group 3">
              <a:extLst>
                <a:ext uri="{FF2B5EF4-FFF2-40B4-BE49-F238E27FC236}">
                  <a16:creationId xmlns="" xmlns:a16="http://schemas.microsoft.com/office/drawing/2014/main" id="{B6864297-A122-D075-2B6A-6B30CD9F1822}"/>
                </a:ext>
              </a:extLst>
            </p:cNvPr>
            <p:cNvGrpSpPr/>
            <p:nvPr/>
          </p:nvGrpSpPr>
          <p:grpSpPr>
            <a:xfrm>
              <a:off x="764236" y="3833082"/>
              <a:ext cx="10663528" cy="1739406"/>
              <a:chOff x="763919" y="3746993"/>
              <a:chExt cx="10663528" cy="1739406"/>
            </a:xfrm>
            <a:grpFill/>
          </p:grpSpPr>
          <p:grpSp>
            <p:nvGrpSpPr>
              <p:cNvPr id="5" name="Google Shape;9312;p73">
                <a:extLst>
                  <a:ext uri="{FF2B5EF4-FFF2-40B4-BE49-F238E27FC236}">
                    <a16:creationId xmlns="" xmlns:a16="http://schemas.microsoft.com/office/drawing/2014/main" id="{066331FF-C71A-CAFD-7143-C6289D45445D}"/>
                  </a:ext>
                </a:extLst>
              </p:cNvPr>
              <p:cNvGrpSpPr/>
              <p:nvPr/>
            </p:nvGrpSpPr>
            <p:grpSpPr>
              <a:xfrm>
                <a:off x="765249" y="3749233"/>
                <a:ext cx="503276" cy="497908"/>
                <a:chOff x="581525" y="3254850"/>
                <a:chExt cx="297750" cy="294575"/>
              </a:xfrm>
              <a:grpFill/>
            </p:grpSpPr>
            <p:sp>
              <p:nvSpPr>
                <p:cNvPr id="303" name="Google Shape;9313;p73">
                  <a:extLst>
                    <a:ext uri="{FF2B5EF4-FFF2-40B4-BE49-F238E27FC236}">
                      <a16:creationId xmlns="" xmlns:a16="http://schemas.microsoft.com/office/drawing/2014/main" id="{9485F748-1566-4134-8D52-E9E5123B4EAF}"/>
                    </a:ext>
                  </a:extLst>
                </p:cNvPr>
                <p:cNvSpPr/>
                <p:nvPr/>
              </p:nvSpPr>
              <p:spPr>
                <a:xfrm>
                  <a:off x="616950" y="3358025"/>
                  <a:ext cx="89025" cy="86650"/>
                </a:xfrm>
                <a:custGeom>
                  <a:avLst/>
                  <a:gdLst/>
                  <a:ahLst/>
                  <a:cxnLst/>
                  <a:rect l="l" t="t" r="r" b="b"/>
                  <a:pathLst>
                    <a:path w="3560"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4" name="Google Shape;9314;p73">
                  <a:extLst>
                    <a:ext uri="{FF2B5EF4-FFF2-40B4-BE49-F238E27FC236}">
                      <a16:creationId xmlns="" xmlns:a16="http://schemas.microsoft.com/office/drawing/2014/main" id="{2FDD5F86-327B-6E61-542F-F119865E550B}"/>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5" name="Google Shape;9315;p73">
                  <a:extLst>
                    <a:ext uri="{FF2B5EF4-FFF2-40B4-BE49-F238E27FC236}">
                      <a16:creationId xmlns="" xmlns:a16="http://schemas.microsoft.com/office/drawing/2014/main" id="{278B2F95-BBE2-639D-6FFF-B3FDC13970AF}"/>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6" name="Google Shape;9316;p73">
                <a:extLst>
                  <a:ext uri="{FF2B5EF4-FFF2-40B4-BE49-F238E27FC236}">
                    <a16:creationId xmlns="" xmlns:a16="http://schemas.microsoft.com/office/drawing/2014/main" id="{05C320CF-6834-C712-FE0E-B896A3E6DC1E}"/>
                  </a:ext>
                </a:extLst>
              </p:cNvPr>
              <p:cNvGrpSpPr/>
              <p:nvPr/>
            </p:nvGrpSpPr>
            <p:grpSpPr>
              <a:xfrm>
                <a:off x="763919" y="4376911"/>
                <a:ext cx="505937" cy="502642"/>
                <a:chOff x="580725" y="3617925"/>
                <a:chExt cx="299325" cy="297375"/>
              </a:xfrm>
              <a:grpFill/>
            </p:grpSpPr>
            <p:sp>
              <p:nvSpPr>
                <p:cNvPr id="298" name="Google Shape;9317;p73">
                  <a:extLst>
                    <a:ext uri="{FF2B5EF4-FFF2-40B4-BE49-F238E27FC236}">
                      <a16:creationId xmlns="" xmlns:a16="http://schemas.microsoft.com/office/drawing/2014/main" id="{D99074E0-948C-644F-EEA7-50674FEDDB86}"/>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9" name="Google Shape;9318;p73">
                  <a:extLst>
                    <a:ext uri="{FF2B5EF4-FFF2-40B4-BE49-F238E27FC236}">
                      <a16:creationId xmlns="" xmlns:a16="http://schemas.microsoft.com/office/drawing/2014/main" id="{5A0B55D6-E7B9-696C-B6DB-3C663222635A}"/>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0" name="Google Shape;9319;p73">
                  <a:extLst>
                    <a:ext uri="{FF2B5EF4-FFF2-40B4-BE49-F238E27FC236}">
                      <a16:creationId xmlns="" xmlns:a16="http://schemas.microsoft.com/office/drawing/2014/main" id="{36C42877-1264-7814-60A5-55CB2F2AA1C4}"/>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1" name="Google Shape;9320;p73">
                  <a:extLst>
                    <a:ext uri="{FF2B5EF4-FFF2-40B4-BE49-F238E27FC236}">
                      <a16:creationId xmlns="" xmlns:a16="http://schemas.microsoft.com/office/drawing/2014/main" id="{26F54DCB-3EDA-148F-EB9A-41450426F5EE}"/>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302" name="Google Shape;9321;p73">
                  <a:extLst>
                    <a:ext uri="{FF2B5EF4-FFF2-40B4-BE49-F238E27FC236}">
                      <a16:creationId xmlns="" xmlns:a16="http://schemas.microsoft.com/office/drawing/2014/main" id="{F06D4AC3-0440-F50A-1C01-3B41E2E92EFC}"/>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7" name="Google Shape;9322;p73">
                <a:extLst>
                  <a:ext uri="{FF2B5EF4-FFF2-40B4-BE49-F238E27FC236}">
                    <a16:creationId xmlns="" xmlns:a16="http://schemas.microsoft.com/office/drawing/2014/main" id="{3DBF12FA-CAB3-AB2D-65AE-F0BE8F8A5837}"/>
                  </a:ext>
                </a:extLst>
              </p:cNvPr>
              <p:cNvGrpSpPr/>
              <p:nvPr/>
            </p:nvGrpSpPr>
            <p:grpSpPr>
              <a:xfrm>
                <a:off x="766581" y="4984646"/>
                <a:ext cx="500612" cy="500612"/>
                <a:chOff x="583100" y="3982600"/>
                <a:chExt cx="296175" cy="296175"/>
              </a:xfrm>
              <a:grpFill/>
            </p:grpSpPr>
            <p:sp>
              <p:nvSpPr>
                <p:cNvPr id="291" name="Google Shape;9323;p73">
                  <a:extLst>
                    <a:ext uri="{FF2B5EF4-FFF2-40B4-BE49-F238E27FC236}">
                      <a16:creationId xmlns="" xmlns:a16="http://schemas.microsoft.com/office/drawing/2014/main" id="{5CB41967-9F11-AD6A-EDFE-7B8AAA58FE2C}"/>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2" name="Google Shape;9324;p73">
                  <a:extLst>
                    <a:ext uri="{FF2B5EF4-FFF2-40B4-BE49-F238E27FC236}">
                      <a16:creationId xmlns="" xmlns:a16="http://schemas.microsoft.com/office/drawing/2014/main" id="{C926082E-4E5D-473A-BF57-270AB9416369}"/>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3" name="Google Shape;9325;p73">
                  <a:extLst>
                    <a:ext uri="{FF2B5EF4-FFF2-40B4-BE49-F238E27FC236}">
                      <a16:creationId xmlns="" xmlns:a16="http://schemas.microsoft.com/office/drawing/2014/main" id="{7545409D-9ECB-1038-3315-63C3AA738C4B}"/>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4" name="Google Shape;9326;p73">
                  <a:extLst>
                    <a:ext uri="{FF2B5EF4-FFF2-40B4-BE49-F238E27FC236}">
                      <a16:creationId xmlns="" xmlns:a16="http://schemas.microsoft.com/office/drawing/2014/main" id="{8BCDAC95-902E-A971-2014-7C73AA881B8D}"/>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5" name="Google Shape;9327;p73">
                  <a:extLst>
                    <a:ext uri="{FF2B5EF4-FFF2-40B4-BE49-F238E27FC236}">
                      <a16:creationId xmlns="" xmlns:a16="http://schemas.microsoft.com/office/drawing/2014/main" id="{3B1E359F-7576-87EE-D878-8182F257698E}"/>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6" name="Google Shape;9328;p73">
                  <a:extLst>
                    <a:ext uri="{FF2B5EF4-FFF2-40B4-BE49-F238E27FC236}">
                      <a16:creationId xmlns="" xmlns:a16="http://schemas.microsoft.com/office/drawing/2014/main" id="{D8A7883B-59B4-B5D1-83CA-CAAE211880A5}"/>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7" name="Google Shape;9329;p73">
                  <a:extLst>
                    <a:ext uri="{FF2B5EF4-FFF2-40B4-BE49-F238E27FC236}">
                      <a16:creationId xmlns="" xmlns:a16="http://schemas.microsoft.com/office/drawing/2014/main" id="{3EF245C0-16D0-26C9-530E-2E5B07004852}"/>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8" name="Google Shape;9330;p73">
                <a:extLst>
                  <a:ext uri="{FF2B5EF4-FFF2-40B4-BE49-F238E27FC236}">
                    <a16:creationId xmlns="" xmlns:a16="http://schemas.microsoft.com/office/drawing/2014/main" id="{60FA9731-B33D-6E55-81F6-9D24ACAD487C}"/>
                  </a:ext>
                </a:extLst>
              </p:cNvPr>
              <p:cNvGrpSpPr/>
              <p:nvPr/>
            </p:nvGrpSpPr>
            <p:grpSpPr>
              <a:xfrm>
                <a:off x="3959219" y="3748874"/>
                <a:ext cx="439341" cy="498627"/>
                <a:chOff x="2423775" y="3226875"/>
                <a:chExt cx="259925" cy="295000"/>
              </a:xfrm>
              <a:grpFill/>
            </p:grpSpPr>
            <p:sp>
              <p:nvSpPr>
                <p:cNvPr id="288" name="Google Shape;9331;p73">
                  <a:extLst>
                    <a:ext uri="{FF2B5EF4-FFF2-40B4-BE49-F238E27FC236}">
                      <a16:creationId xmlns="" xmlns:a16="http://schemas.microsoft.com/office/drawing/2014/main" id="{1A1C46F6-D169-D645-9A2B-12C39AD9B157}"/>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9" name="Google Shape;9332;p73">
                  <a:extLst>
                    <a:ext uri="{FF2B5EF4-FFF2-40B4-BE49-F238E27FC236}">
                      <a16:creationId xmlns="" xmlns:a16="http://schemas.microsoft.com/office/drawing/2014/main" id="{2E4ADD9B-B314-FB04-322C-F9E47AA9E2B4}"/>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90" name="Google Shape;9333;p73">
                  <a:extLst>
                    <a:ext uri="{FF2B5EF4-FFF2-40B4-BE49-F238E27FC236}">
                      <a16:creationId xmlns="" xmlns:a16="http://schemas.microsoft.com/office/drawing/2014/main" id="{B5085B8D-0610-A727-82E1-424420C9A02B}"/>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9" name="Google Shape;9334;p73">
                <a:extLst>
                  <a:ext uri="{FF2B5EF4-FFF2-40B4-BE49-F238E27FC236}">
                    <a16:creationId xmlns="" xmlns:a16="http://schemas.microsoft.com/office/drawing/2014/main" id="{25230D02-1B9F-8410-898B-5E3A509A675A}"/>
                  </a:ext>
                </a:extLst>
              </p:cNvPr>
              <p:cNvGrpSpPr/>
              <p:nvPr/>
            </p:nvGrpSpPr>
            <p:grpSpPr>
              <a:xfrm>
                <a:off x="3926595" y="4379912"/>
                <a:ext cx="504585" cy="496642"/>
                <a:chOff x="2404875" y="3592725"/>
                <a:chExt cx="298525" cy="293825"/>
              </a:xfrm>
              <a:grpFill/>
            </p:grpSpPr>
            <p:sp>
              <p:nvSpPr>
                <p:cNvPr id="285" name="Google Shape;9335;p73">
                  <a:extLst>
                    <a:ext uri="{FF2B5EF4-FFF2-40B4-BE49-F238E27FC236}">
                      <a16:creationId xmlns="" xmlns:a16="http://schemas.microsoft.com/office/drawing/2014/main" id="{740F59EE-F92C-E970-6268-20209B191865}"/>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6" name="Google Shape;9336;p73">
                  <a:extLst>
                    <a:ext uri="{FF2B5EF4-FFF2-40B4-BE49-F238E27FC236}">
                      <a16:creationId xmlns="" xmlns:a16="http://schemas.microsoft.com/office/drawing/2014/main" id="{13F1897F-D668-6AF6-65A4-4C0885A5B664}"/>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7" name="Google Shape;9337;p73">
                  <a:extLst>
                    <a:ext uri="{FF2B5EF4-FFF2-40B4-BE49-F238E27FC236}">
                      <a16:creationId xmlns="" xmlns:a16="http://schemas.microsoft.com/office/drawing/2014/main" id="{CFBEBDD3-611A-A6A1-B51E-235AE2418C85}"/>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0" name="Google Shape;9338;p73">
                <a:extLst>
                  <a:ext uri="{FF2B5EF4-FFF2-40B4-BE49-F238E27FC236}">
                    <a16:creationId xmlns="" xmlns:a16="http://schemas.microsoft.com/office/drawing/2014/main" id="{43C57413-10AB-6D56-14C9-245EF629B1D6}"/>
                  </a:ext>
                </a:extLst>
              </p:cNvPr>
              <p:cNvGrpSpPr/>
              <p:nvPr/>
            </p:nvGrpSpPr>
            <p:grpSpPr>
              <a:xfrm>
                <a:off x="3927927" y="4985321"/>
                <a:ext cx="501923" cy="499261"/>
                <a:chOff x="2404875" y="3955825"/>
                <a:chExt cx="296950" cy="295375"/>
              </a:xfrm>
              <a:grpFill/>
            </p:grpSpPr>
            <p:sp>
              <p:nvSpPr>
                <p:cNvPr id="281" name="Google Shape;9339;p73">
                  <a:extLst>
                    <a:ext uri="{FF2B5EF4-FFF2-40B4-BE49-F238E27FC236}">
                      <a16:creationId xmlns="" xmlns:a16="http://schemas.microsoft.com/office/drawing/2014/main" id="{D0384D61-29D4-46AB-3D05-5C3F481A9D56}"/>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2" name="Google Shape;9340;p73">
                  <a:extLst>
                    <a:ext uri="{FF2B5EF4-FFF2-40B4-BE49-F238E27FC236}">
                      <a16:creationId xmlns="" xmlns:a16="http://schemas.microsoft.com/office/drawing/2014/main" id="{C25E1BD2-6CB9-FC44-C6D2-8FF6F499DE2E}"/>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3" name="Google Shape;9341;p73">
                  <a:extLst>
                    <a:ext uri="{FF2B5EF4-FFF2-40B4-BE49-F238E27FC236}">
                      <a16:creationId xmlns="" xmlns:a16="http://schemas.microsoft.com/office/drawing/2014/main" id="{E1853507-7DF5-C70C-8499-73D0F3409401}"/>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4" name="Google Shape;9342;p73">
                  <a:extLst>
                    <a:ext uri="{FF2B5EF4-FFF2-40B4-BE49-F238E27FC236}">
                      <a16:creationId xmlns="" xmlns:a16="http://schemas.microsoft.com/office/drawing/2014/main" id="{ECC29A39-5084-4699-EE21-5ED7C6B98F2F}"/>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1" name="Google Shape;9343;p73">
                <a:extLst>
                  <a:ext uri="{FF2B5EF4-FFF2-40B4-BE49-F238E27FC236}">
                    <a16:creationId xmlns="" xmlns:a16="http://schemas.microsoft.com/office/drawing/2014/main" id="{14F99116-AB5A-F864-4D9C-2E87B404F324}"/>
                  </a:ext>
                </a:extLst>
              </p:cNvPr>
              <p:cNvGrpSpPr/>
              <p:nvPr/>
            </p:nvGrpSpPr>
            <p:grpSpPr>
              <a:xfrm>
                <a:off x="7112857" y="3747882"/>
                <a:ext cx="499303" cy="500612"/>
                <a:chOff x="4263650" y="3235150"/>
                <a:chExt cx="295400" cy="296175"/>
              </a:xfrm>
              <a:grpFill/>
            </p:grpSpPr>
            <p:sp>
              <p:nvSpPr>
                <p:cNvPr id="276" name="Google Shape;9344;p73">
                  <a:extLst>
                    <a:ext uri="{FF2B5EF4-FFF2-40B4-BE49-F238E27FC236}">
                      <a16:creationId xmlns="" xmlns:a16="http://schemas.microsoft.com/office/drawing/2014/main" id="{F008C289-8CC4-9155-8D59-6BD80AF52D1C}"/>
                    </a:ext>
                  </a:extLst>
                </p:cNvPr>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7" name="Google Shape;9345;p73">
                  <a:extLst>
                    <a:ext uri="{FF2B5EF4-FFF2-40B4-BE49-F238E27FC236}">
                      <a16:creationId xmlns="" xmlns:a16="http://schemas.microsoft.com/office/drawing/2014/main" id="{C609D83C-4E7D-F514-1E08-4DAAEDC26D3A}"/>
                    </a:ext>
                  </a:extLst>
                </p:cNvPr>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8" name="Google Shape;9346;p73">
                  <a:extLst>
                    <a:ext uri="{FF2B5EF4-FFF2-40B4-BE49-F238E27FC236}">
                      <a16:creationId xmlns="" xmlns:a16="http://schemas.microsoft.com/office/drawing/2014/main" id="{B9F854C2-5618-EC77-66F2-19C4AD8B7DFE}"/>
                    </a:ext>
                  </a:extLst>
                </p:cNvPr>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9" name="Google Shape;9347;p73">
                  <a:extLst>
                    <a:ext uri="{FF2B5EF4-FFF2-40B4-BE49-F238E27FC236}">
                      <a16:creationId xmlns="" xmlns:a16="http://schemas.microsoft.com/office/drawing/2014/main" id="{17BB127A-60F9-09D8-57CC-6BF623211111}"/>
                    </a:ext>
                  </a:extLst>
                </p:cNvPr>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80" name="Google Shape;9348;p73">
                  <a:extLst>
                    <a:ext uri="{FF2B5EF4-FFF2-40B4-BE49-F238E27FC236}">
                      <a16:creationId xmlns="" xmlns:a16="http://schemas.microsoft.com/office/drawing/2014/main" id="{4F78A46E-3D44-06E3-36F6-EF20C19A9345}"/>
                    </a:ext>
                  </a:extLst>
                </p:cNvPr>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2" name="Google Shape;9349;p73">
                <a:extLst>
                  <a:ext uri="{FF2B5EF4-FFF2-40B4-BE49-F238E27FC236}">
                    <a16:creationId xmlns="" xmlns:a16="http://schemas.microsoft.com/office/drawing/2014/main" id="{62C84047-4865-80DC-77BA-627B920EE470}"/>
                  </a:ext>
                </a:extLst>
              </p:cNvPr>
              <p:cNvGrpSpPr/>
              <p:nvPr/>
            </p:nvGrpSpPr>
            <p:grpSpPr>
              <a:xfrm>
                <a:off x="7109540" y="4393899"/>
                <a:ext cx="505937" cy="468667"/>
                <a:chOff x="4266025" y="3609275"/>
                <a:chExt cx="299325" cy="277275"/>
              </a:xfrm>
              <a:grpFill/>
            </p:grpSpPr>
            <p:sp>
              <p:nvSpPr>
                <p:cNvPr id="274" name="Google Shape;9350;p73">
                  <a:extLst>
                    <a:ext uri="{FF2B5EF4-FFF2-40B4-BE49-F238E27FC236}">
                      <a16:creationId xmlns="" xmlns:a16="http://schemas.microsoft.com/office/drawing/2014/main" id="{02D5A763-FAEB-9BE9-6124-53BC24732A72}"/>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5" name="Google Shape;9351;p73">
                  <a:extLst>
                    <a:ext uri="{FF2B5EF4-FFF2-40B4-BE49-F238E27FC236}">
                      <a16:creationId xmlns="" xmlns:a16="http://schemas.microsoft.com/office/drawing/2014/main" id="{79860B8E-25C0-0126-FFAC-CD00C7E40EA0}"/>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3" name="Google Shape;9352;p73">
                <a:extLst>
                  <a:ext uri="{FF2B5EF4-FFF2-40B4-BE49-F238E27FC236}">
                    <a16:creationId xmlns="" xmlns:a16="http://schemas.microsoft.com/office/drawing/2014/main" id="{3C8A05C8-04C9-809F-C698-80BFABB52AD5}"/>
                  </a:ext>
                </a:extLst>
              </p:cNvPr>
              <p:cNvGrpSpPr/>
              <p:nvPr/>
            </p:nvGrpSpPr>
            <p:grpSpPr>
              <a:xfrm>
                <a:off x="7110195" y="4985321"/>
                <a:ext cx="504627" cy="499261"/>
                <a:chOff x="4263650" y="3963700"/>
                <a:chExt cx="298550" cy="295375"/>
              </a:xfrm>
              <a:grpFill/>
            </p:grpSpPr>
            <p:sp>
              <p:nvSpPr>
                <p:cNvPr id="267" name="Google Shape;9353;p73">
                  <a:extLst>
                    <a:ext uri="{FF2B5EF4-FFF2-40B4-BE49-F238E27FC236}">
                      <a16:creationId xmlns="" xmlns:a16="http://schemas.microsoft.com/office/drawing/2014/main" id="{F28127A8-B1E3-E8DA-1904-6FCB217685DC}"/>
                    </a:ext>
                  </a:extLst>
                </p:cNvPr>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8" name="Google Shape;9354;p73">
                  <a:extLst>
                    <a:ext uri="{FF2B5EF4-FFF2-40B4-BE49-F238E27FC236}">
                      <a16:creationId xmlns="" xmlns:a16="http://schemas.microsoft.com/office/drawing/2014/main" id="{3C59128A-0D95-B321-6CC3-CB4C882D39DE}"/>
                    </a:ext>
                  </a:extLst>
                </p:cNvPr>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9" name="Google Shape;9355;p73">
                  <a:extLst>
                    <a:ext uri="{FF2B5EF4-FFF2-40B4-BE49-F238E27FC236}">
                      <a16:creationId xmlns="" xmlns:a16="http://schemas.microsoft.com/office/drawing/2014/main" id="{7943ADC7-BA29-C9BC-C034-484C71882BEC}"/>
                    </a:ext>
                  </a:extLst>
                </p:cNvPr>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0" name="Google Shape;9356;p73">
                  <a:extLst>
                    <a:ext uri="{FF2B5EF4-FFF2-40B4-BE49-F238E27FC236}">
                      <a16:creationId xmlns="" xmlns:a16="http://schemas.microsoft.com/office/drawing/2014/main" id="{9595D776-B240-BD9D-92C1-8A8D81367B9A}"/>
                    </a:ext>
                  </a:extLst>
                </p:cNvPr>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1" name="Google Shape;9357;p73">
                  <a:extLst>
                    <a:ext uri="{FF2B5EF4-FFF2-40B4-BE49-F238E27FC236}">
                      <a16:creationId xmlns="" xmlns:a16="http://schemas.microsoft.com/office/drawing/2014/main" id="{C1718CD2-1675-15ED-903A-0A925B9C68E8}"/>
                    </a:ext>
                  </a:extLst>
                </p:cNvPr>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2" name="Google Shape;9358;p73">
                  <a:extLst>
                    <a:ext uri="{FF2B5EF4-FFF2-40B4-BE49-F238E27FC236}">
                      <a16:creationId xmlns="" xmlns:a16="http://schemas.microsoft.com/office/drawing/2014/main" id="{471F8403-5138-EF8F-CE05-29107AAA247F}"/>
                    </a:ext>
                  </a:extLst>
                </p:cNvPr>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73" name="Google Shape;9359;p73">
                  <a:extLst>
                    <a:ext uri="{FF2B5EF4-FFF2-40B4-BE49-F238E27FC236}">
                      <a16:creationId xmlns="" xmlns:a16="http://schemas.microsoft.com/office/drawing/2014/main" id="{03F0CEAC-799F-6FAE-5ACD-057F5A1A6646}"/>
                    </a:ext>
                  </a:extLst>
                </p:cNvPr>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4" name="Google Shape;9360;p73">
                <a:extLst>
                  <a:ext uri="{FF2B5EF4-FFF2-40B4-BE49-F238E27FC236}">
                    <a16:creationId xmlns="" xmlns:a16="http://schemas.microsoft.com/office/drawing/2014/main" id="{C60AC6C8-D714-36A2-4567-FB82A336BFD6}"/>
                  </a:ext>
                </a:extLst>
              </p:cNvPr>
              <p:cNvGrpSpPr/>
              <p:nvPr/>
            </p:nvGrpSpPr>
            <p:grpSpPr>
              <a:xfrm>
                <a:off x="10368218" y="3747882"/>
                <a:ext cx="323559" cy="500612"/>
                <a:chOff x="6164975" y="3211525"/>
                <a:chExt cx="191425" cy="296175"/>
              </a:xfrm>
              <a:grpFill/>
            </p:grpSpPr>
            <p:sp>
              <p:nvSpPr>
                <p:cNvPr id="260" name="Google Shape;9361;p73">
                  <a:extLst>
                    <a:ext uri="{FF2B5EF4-FFF2-40B4-BE49-F238E27FC236}">
                      <a16:creationId xmlns="" xmlns:a16="http://schemas.microsoft.com/office/drawing/2014/main" id="{EAD899D8-87F6-779D-02BF-27CC91CCDA53}"/>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1" name="Google Shape;9362;p73">
                  <a:extLst>
                    <a:ext uri="{FF2B5EF4-FFF2-40B4-BE49-F238E27FC236}">
                      <a16:creationId xmlns="" xmlns:a16="http://schemas.microsoft.com/office/drawing/2014/main" id="{95175800-DD5C-2814-8E8E-AD0091AF4BA5}"/>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2" name="Google Shape;9363;p73">
                  <a:extLst>
                    <a:ext uri="{FF2B5EF4-FFF2-40B4-BE49-F238E27FC236}">
                      <a16:creationId xmlns="" xmlns:a16="http://schemas.microsoft.com/office/drawing/2014/main" id="{8BE167BE-9F8F-9A45-4F98-0F3A9F6F13DB}"/>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3" name="Google Shape;9364;p73">
                  <a:extLst>
                    <a:ext uri="{FF2B5EF4-FFF2-40B4-BE49-F238E27FC236}">
                      <a16:creationId xmlns="" xmlns:a16="http://schemas.microsoft.com/office/drawing/2014/main" id="{F36F958A-D6E1-3DCC-0860-2D7555C9E703}"/>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4" name="Google Shape;9365;p73">
                  <a:extLst>
                    <a:ext uri="{FF2B5EF4-FFF2-40B4-BE49-F238E27FC236}">
                      <a16:creationId xmlns="" xmlns:a16="http://schemas.microsoft.com/office/drawing/2014/main" id="{85B59888-8C41-70AD-2611-045E482C055F}"/>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5" name="Google Shape;9366;p73">
                  <a:extLst>
                    <a:ext uri="{FF2B5EF4-FFF2-40B4-BE49-F238E27FC236}">
                      <a16:creationId xmlns="" xmlns:a16="http://schemas.microsoft.com/office/drawing/2014/main" id="{31DC99B2-D428-082A-E23E-82B943DFCE5B}"/>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66" name="Google Shape;9367;p73">
                  <a:extLst>
                    <a:ext uri="{FF2B5EF4-FFF2-40B4-BE49-F238E27FC236}">
                      <a16:creationId xmlns="" xmlns:a16="http://schemas.microsoft.com/office/drawing/2014/main" id="{8AD9F3DF-81A1-D415-F29A-6FF61026C736}"/>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5" name="Google Shape;9368;p73">
                <a:extLst>
                  <a:ext uri="{FF2B5EF4-FFF2-40B4-BE49-F238E27FC236}">
                    <a16:creationId xmlns="" xmlns:a16="http://schemas.microsoft.com/office/drawing/2014/main" id="{154619D1-F73C-0EC1-940C-6872AAC4ECFD}"/>
                  </a:ext>
                </a:extLst>
              </p:cNvPr>
              <p:cNvGrpSpPr/>
              <p:nvPr/>
            </p:nvGrpSpPr>
            <p:grpSpPr>
              <a:xfrm>
                <a:off x="1400391" y="3747903"/>
                <a:ext cx="504627" cy="500571"/>
                <a:chOff x="946175" y="3253275"/>
                <a:chExt cx="298550" cy="296150"/>
              </a:xfrm>
              <a:grpFill/>
            </p:grpSpPr>
            <p:sp>
              <p:nvSpPr>
                <p:cNvPr id="255" name="Google Shape;9369;p73">
                  <a:extLst>
                    <a:ext uri="{FF2B5EF4-FFF2-40B4-BE49-F238E27FC236}">
                      <a16:creationId xmlns="" xmlns:a16="http://schemas.microsoft.com/office/drawing/2014/main" id="{20703B02-53E4-5B3A-0A79-846BA5B2A39F}"/>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6" name="Google Shape;9370;p73">
                  <a:extLst>
                    <a:ext uri="{FF2B5EF4-FFF2-40B4-BE49-F238E27FC236}">
                      <a16:creationId xmlns="" xmlns:a16="http://schemas.microsoft.com/office/drawing/2014/main" id="{690D3F0A-7038-D520-378B-F0343E1310B8}"/>
                    </a:ext>
                  </a:extLst>
                </p:cNvPr>
                <p:cNvSpPr/>
                <p:nvPr/>
              </p:nvSpPr>
              <p:spPr>
                <a:xfrm>
                  <a:off x="986350" y="3293425"/>
                  <a:ext cx="47300" cy="48075"/>
                </a:xfrm>
                <a:custGeom>
                  <a:avLst/>
                  <a:gdLst/>
                  <a:ahLst/>
                  <a:cxnLst/>
                  <a:rect l="l" t="t" r="r" b="b"/>
                  <a:pathLst>
                    <a:path w="1891"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7" name="Google Shape;9371;p73">
                  <a:extLst>
                    <a:ext uri="{FF2B5EF4-FFF2-40B4-BE49-F238E27FC236}">
                      <a16:creationId xmlns="" xmlns:a16="http://schemas.microsoft.com/office/drawing/2014/main" id="{1D4AA9F7-10C8-E1C3-1A9D-1DCF1A05393E}"/>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8" name="Google Shape;9372;p73">
                  <a:extLst>
                    <a:ext uri="{FF2B5EF4-FFF2-40B4-BE49-F238E27FC236}">
                      <a16:creationId xmlns="" xmlns:a16="http://schemas.microsoft.com/office/drawing/2014/main" id="{BA06A74F-5C84-72B7-51D9-1FD1D4DC7EB7}"/>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9" name="Google Shape;9373;p73">
                  <a:extLst>
                    <a:ext uri="{FF2B5EF4-FFF2-40B4-BE49-F238E27FC236}">
                      <a16:creationId xmlns="" xmlns:a16="http://schemas.microsoft.com/office/drawing/2014/main" id="{DAEB09BE-60F4-91FF-460B-D484CEE602BA}"/>
                    </a:ext>
                  </a:extLst>
                </p:cNvPr>
                <p:cNvSpPr/>
                <p:nvPr/>
              </p:nvSpPr>
              <p:spPr>
                <a:xfrm>
                  <a:off x="1154125" y="3460400"/>
                  <a:ext cx="90600" cy="89025"/>
                </a:xfrm>
                <a:custGeom>
                  <a:avLst/>
                  <a:gdLst/>
                  <a:ahLst/>
                  <a:cxnLst/>
                  <a:rect l="l" t="t" r="r" b="b"/>
                  <a:pathLst>
                    <a:path w="3623" h="3560"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6" name="Google Shape;9374;p73">
                <a:extLst>
                  <a:ext uri="{FF2B5EF4-FFF2-40B4-BE49-F238E27FC236}">
                    <a16:creationId xmlns="" xmlns:a16="http://schemas.microsoft.com/office/drawing/2014/main" id="{58805856-4162-5B8E-3511-9E13B8C0D718}"/>
                  </a:ext>
                </a:extLst>
              </p:cNvPr>
              <p:cNvGrpSpPr/>
              <p:nvPr/>
            </p:nvGrpSpPr>
            <p:grpSpPr>
              <a:xfrm>
                <a:off x="1401722" y="4379912"/>
                <a:ext cx="501965" cy="496642"/>
                <a:chOff x="946175" y="3619500"/>
                <a:chExt cx="296975" cy="293825"/>
              </a:xfrm>
              <a:grpFill/>
            </p:grpSpPr>
            <p:sp>
              <p:nvSpPr>
                <p:cNvPr id="249" name="Google Shape;9375;p73">
                  <a:extLst>
                    <a:ext uri="{FF2B5EF4-FFF2-40B4-BE49-F238E27FC236}">
                      <a16:creationId xmlns="" xmlns:a16="http://schemas.microsoft.com/office/drawing/2014/main" id="{080AFE72-54BB-8158-F857-FD4545331C81}"/>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0" name="Google Shape;9376;p73">
                  <a:extLst>
                    <a:ext uri="{FF2B5EF4-FFF2-40B4-BE49-F238E27FC236}">
                      <a16:creationId xmlns="" xmlns:a16="http://schemas.microsoft.com/office/drawing/2014/main" id="{0C13FD42-52F2-9CE4-C593-A0B0AE63BE4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1" name="Google Shape;9377;p73">
                  <a:extLst>
                    <a:ext uri="{FF2B5EF4-FFF2-40B4-BE49-F238E27FC236}">
                      <a16:creationId xmlns="" xmlns:a16="http://schemas.microsoft.com/office/drawing/2014/main" id="{7B824B61-1697-744B-AAEC-03E0FFBA600E}"/>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2" name="Google Shape;9378;p73">
                  <a:extLst>
                    <a:ext uri="{FF2B5EF4-FFF2-40B4-BE49-F238E27FC236}">
                      <a16:creationId xmlns="" xmlns:a16="http://schemas.microsoft.com/office/drawing/2014/main" id="{B94D91C2-3823-FD64-F5AB-48531F6C2A09}"/>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3" name="Google Shape;9379;p73">
                  <a:extLst>
                    <a:ext uri="{FF2B5EF4-FFF2-40B4-BE49-F238E27FC236}">
                      <a16:creationId xmlns="" xmlns:a16="http://schemas.microsoft.com/office/drawing/2014/main" id="{C5F3E4E5-6680-BD3E-A32F-39F475CA232F}"/>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54" name="Google Shape;9380;p73">
                  <a:extLst>
                    <a:ext uri="{FF2B5EF4-FFF2-40B4-BE49-F238E27FC236}">
                      <a16:creationId xmlns="" xmlns:a16="http://schemas.microsoft.com/office/drawing/2014/main" id="{90402534-1F2F-8F7D-34AE-358CDD1F7202}"/>
                    </a:ext>
                  </a:extLst>
                </p:cNvPr>
                <p:cNvSpPr/>
                <p:nvPr/>
              </p:nvSpPr>
              <p:spPr>
                <a:xfrm>
                  <a:off x="946175" y="3879425"/>
                  <a:ext cx="166225" cy="33900"/>
                </a:xfrm>
                <a:custGeom>
                  <a:avLst/>
                  <a:gdLst/>
                  <a:ahLst/>
                  <a:cxnLst/>
                  <a:rect l="l" t="t" r="r" b="b"/>
                  <a:pathLst>
                    <a:path w="6648"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7" name="Google Shape;9381;p73">
                <a:extLst>
                  <a:ext uri="{FF2B5EF4-FFF2-40B4-BE49-F238E27FC236}">
                    <a16:creationId xmlns="" xmlns:a16="http://schemas.microsoft.com/office/drawing/2014/main" id="{02A32273-A156-871C-AE52-D59B479C11A8}"/>
                  </a:ext>
                </a:extLst>
              </p:cNvPr>
              <p:cNvGrpSpPr/>
              <p:nvPr/>
            </p:nvGrpSpPr>
            <p:grpSpPr>
              <a:xfrm>
                <a:off x="1401067" y="4983990"/>
                <a:ext cx="503276" cy="501923"/>
                <a:chOff x="944600" y="3981825"/>
                <a:chExt cx="297750" cy="296950"/>
              </a:xfrm>
              <a:grpFill/>
            </p:grpSpPr>
            <p:sp>
              <p:nvSpPr>
                <p:cNvPr id="245" name="Google Shape;9382;p73">
                  <a:extLst>
                    <a:ext uri="{FF2B5EF4-FFF2-40B4-BE49-F238E27FC236}">
                      <a16:creationId xmlns="" xmlns:a16="http://schemas.microsoft.com/office/drawing/2014/main" id="{92F35E80-9B9C-5D30-DA3F-E172A407EA49}"/>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6" name="Google Shape;9383;p73">
                  <a:extLst>
                    <a:ext uri="{FF2B5EF4-FFF2-40B4-BE49-F238E27FC236}">
                      <a16:creationId xmlns="" xmlns:a16="http://schemas.microsoft.com/office/drawing/2014/main" id="{42FD3E5C-FEEE-6C4B-BACD-FF3E002E45A4}"/>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7" name="Google Shape;9384;p73">
                  <a:extLst>
                    <a:ext uri="{FF2B5EF4-FFF2-40B4-BE49-F238E27FC236}">
                      <a16:creationId xmlns="" xmlns:a16="http://schemas.microsoft.com/office/drawing/2014/main" id="{C6F1F83A-D590-DE3A-C128-8D580E257913}"/>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8" name="Google Shape;9385;p73">
                  <a:extLst>
                    <a:ext uri="{FF2B5EF4-FFF2-40B4-BE49-F238E27FC236}">
                      <a16:creationId xmlns="" xmlns:a16="http://schemas.microsoft.com/office/drawing/2014/main" id="{E728BAE1-F5D8-FDD7-7B29-F8FA5B3601A9}"/>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8" name="Google Shape;9386;p73">
                <a:extLst>
                  <a:ext uri="{FF2B5EF4-FFF2-40B4-BE49-F238E27FC236}">
                    <a16:creationId xmlns="" xmlns:a16="http://schemas.microsoft.com/office/drawing/2014/main" id="{6B9FC4D8-F8CC-E309-1CC9-D0312C57DCAE}"/>
                  </a:ext>
                </a:extLst>
              </p:cNvPr>
              <p:cNvGrpSpPr/>
              <p:nvPr/>
            </p:nvGrpSpPr>
            <p:grpSpPr>
              <a:xfrm>
                <a:off x="4571286" y="3748557"/>
                <a:ext cx="500612" cy="499261"/>
                <a:chOff x="2768750" y="3227275"/>
                <a:chExt cx="296175" cy="295375"/>
              </a:xfrm>
              <a:grpFill/>
            </p:grpSpPr>
            <p:sp>
              <p:nvSpPr>
                <p:cNvPr id="237" name="Google Shape;9387;p73">
                  <a:extLst>
                    <a:ext uri="{FF2B5EF4-FFF2-40B4-BE49-F238E27FC236}">
                      <a16:creationId xmlns="" xmlns:a16="http://schemas.microsoft.com/office/drawing/2014/main" id="{F4A22518-38A1-2005-2A1D-477FFAF3E76E}"/>
                    </a:ext>
                  </a:extLst>
                </p:cNvPr>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8" name="Google Shape;9388;p73">
                  <a:extLst>
                    <a:ext uri="{FF2B5EF4-FFF2-40B4-BE49-F238E27FC236}">
                      <a16:creationId xmlns="" xmlns:a16="http://schemas.microsoft.com/office/drawing/2014/main" id="{248B29A0-C313-9114-CDC6-EDA6647275D1}"/>
                    </a:ext>
                  </a:extLst>
                </p:cNvPr>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9" name="Google Shape;9389;p73">
                  <a:extLst>
                    <a:ext uri="{FF2B5EF4-FFF2-40B4-BE49-F238E27FC236}">
                      <a16:creationId xmlns="" xmlns:a16="http://schemas.microsoft.com/office/drawing/2014/main" id="{2AEC829A-C824-8CA2-03BE-3E31354E9F89}"/>
                    </a:ext>
                  </a:extLst>
                </p:cNvPr>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0" name="Google Shape;9390;p73">
                  <a:extLst>
                    <a:ext uri="{FF2B5EF4-FFF2-40B4-BE49-F238E27FC236}">
                      <a16:creationId xmlns="" xmlns:a16="http://schemas.microsoft.com/office/drawing/2014/main" id="{4B1B65DC-7ACA-8EF3-8390-C4554901E354}"/>
                    </a:ext>
                  </a:extLst>
                </p:cNvPr>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1" name="Google Shape;9391;p73">
                  <a:extLst>
                    <a:ext uri="{FF2B5EF4-FFF2-40B4-BE49-F238E27FC236}">
                      <a16:creationId xmlns="" xmlns:a16="http://schemas.microsoft.com/office/drawing/2014/main" id="{58453DCC-D0A7-71E6-64C9-7984A0110017}"/>
                    </a:ext>
                  </a:extLst>
                </p:cNvPr>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2" name="Google Shape;9392;p73">
                  <a:extLst>
                    <a:ext uri="{FF2B5EF4-FFF2-40B4-BE49-F238E27FC236}">
                      <a16:creationId xmlns="" xmlns:a16="http://schemas.microsoft.com/office/drawing/2014/main" id="{86324C10-A19F-DE3F-2894-875CB3898BEF}"/>
                    </a:ext>
                  </a:extLst>
                </p:cNvPr>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3" name="Google Shape;9393;p73">
                  <a:extLst>
                    <a:ext uri="{FF2B5EF4-FFF2-40B4-BE49-F238E27FC236}">
                      <a16:creationId xmlns="" xmlns:a16="http://schemas.microsoft.com/office/drawing/2014/main" id="{75BFD1BE-4180-8008-951B-57E036C986CD}"/>
                    </a:ext>
                  </a:extLst>
                </p:cNvPr>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44" name="Google Shape;9394;p73">
                  <a:extLst>
                    <a:ext uri="{FF2B5EF4-FFF2-40B4-BE49-F238E27FC236}">
                      <a16:creationId xmlns="" xmlns:a16="http://schemas.microsoft.com/office/drawing/2014/main" id="{36CA9826-7089-AA15-4FDA-2BEB2BBC1492}"/>
                    </a:ext>
                  </a:extLst>
                </p:cNvPr>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19" name="Google Shape;9395;p73">
                <a:extLst>
                  <a:ext uri="{FF2B5EF4-FFF2-40B4-BE49-F238E27FC236}">
                    <a16:creationId xmlns="" xmlns:a16="http://schemas.microsoft.com/office/drawing/2014/main" id="{D5539E27-32F8-9BF6-757A-2B7F531F09C3}"/>
                  </a:ext>
                </a:extLst>
              </p:cNvPr>
              <p:cNvGrpSpPr/>
              <p:nvPr/>
            </p:nvGrpSpPr>
            <p:grpSpPr>
              <a:xfrm>
                <a:off x="4601244" y="4379003"/>
                <a:ext cx="440694" cy="498458"/>
                <a:chOff x="2786075" y="3591800"/>
                <a:chExt cx="260725" cy="294900"/>
              </a:xfrm>
              <a:grpFill/>
            </p:grpSpPr>
            <p:sp>
              <p:nvSpPr>
                <p:cNvPr id="232" name="Google Shape;9396;p73">
                  <a:extLst>
                    <a:ext uri="{FF2B5EF4-FFF2-40B4-BE49-F238E27FC236}">
                      <a16:creationId xmlns="" xmlns:a16="http://schemas.microsoft.com/office/drawing/2014/main" id="{6163A2E5-E57A-CC1F-FDB3-C2F32E9D47C1}"/>
                    </a:ext>
                  </a:extLst>
                </p:cNvPr>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3" name="Google Shape;9397;p73">
                  <a:extLst>
                    <a:ext uri="{FF2B5EF4-FFF2-40B4-BE49-F238E27FC236}">
                      <a16:creationId xmlns="" xmlns:a16="http://schemas.microsoft.com/office/drawing/2014/main" id="{677C7693-6DBE-021C-99FC-1367BCD3F4C5}"/>
                    </a:ext>
                  </a:extLst>
                </p:cNvPr>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4" name="Google Shape;9398;p73">
                  <a:extLst>
                    <a:ext uri="{FF2B5EF4-FFF2-40B4-BE49-F238E27FC236}">
                      <a16:creationId xmlns="" xmlns:a16="http://schemas.microsoft.com/office/drawing/2014/main" id="{7AD9F20A-ED6B-99A2-699C-D8508F610453}"/>
                    </a:ext>
                  </a:extLst>
                </p:cNvPr>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5" name="Google Shape;9399;p73">
                  <a:extLst>
                    <a:ext uri="{FF2B5EF4-FFF2-40B4-BE49-F238E27FC236}">
                      <a16:creationId xmlns="" xmlns:a16="http://schemas.microsoft.com/office/drawing/2014/main" id="{3DB2F9EF-6662-FE28-1467-7FE126AA4B2C}"/>
                    </a:ext>
                  </a:extLst>
                </p:cNvPr>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6" name="Google Shape;9400;p73">
                  <a:extLst>
                    <a:ext uri="{FF2B5EF4-FFF2-40B4-BE49-F238E27FC236}">
                      <a16:creationId xmlns="" xmlns:a16="http://schemas.microsoft.com/office/drawing/2014/main" id="{A2CE2895-C4F2-C679-6B62-61BD24F1B6CB}"/>
                    </a:ext>
                  </a:extLst>
                </p:cNvPr>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0" name="Google Shape;9401;p73">
                <a:extLst>
                  <a:ext uri="{FF2B5EF4-FFF2-40B4-BE49-F238E27FC236}">
                    <a16:creationId xmlns="" xmlns:a16="http://schemas.microsoft.com/office/drawing/2014/main" id="{086287FE-9056-15F5-1C4A-78EB05658BCA}"/>
                  </a:ext>
                </a:extLst>
              </p:cNvPr>
              <p:cNvGrpSpPr/>
              <p:nvPr/>
            </p:nvGrpSpPr>
            <p:grpSpPr>
              <a:xfrm>
                <a:off x="4659158" y="4984646"/>
                <a:ext cx="324868" cy="500612"/>
                <a:chOff x="2819150" y="3955025"/>
                <a:chExt cx="192200" cy="296175"/>
              </a:xfrm>
              <a:grpFill/>
            </p:grpSpPr>
            <p:sp>
              <p:nvSpPr>
                <p:cNvPr id="228" name="Google Shape;9402;p73">
                  <a:extLst>
                    <a:ext uri="{FF2B5EF4-FFF2-40B4-BE49-F238E27FC236}">
                      <a16:creationId xmlns="" xmlns:a16="http://schemas.microsoft.com/office/drawing/2014/main" id="{C9FFB844-B17D-D67C-6CB1-52D65AAAADC6}"/>
                    </a:ext>
                  </a:extLst>
                </p:cNvPr>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9" name="Google Shape;9403;p73">
                  <a:extLst>
                    <a:ext uri="{FF2B5EF4-FFF2-40B4-BE49-F238E27FC236}">
                      <a16:creationId xmlns="" xmlns:a16="http://schemas.microsoft.com/office/drawing/2014/main" id="{B41E7AF1-CFE9-F1CF-577E-1460B593E195}"/>
                    </a:ext>
                  </a:extLst>
                </p:cNvPr>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0" name="Google Shape;9404;p73">
                  <a:extLst>
                    <a:ext uri="{FF2B5EF4-FFF2-40B4-BE49-F238E27FC236}">
                      <a16:creationId xmlns="" xmlns:a16="http://schemas.microsoft.com/office/drawing/2014/main" id="{6B91EEBB-372B-18B1-0848-AE280F3E27B4}"/>
                    </a:ext>
                  </a:extLst>
                </p:cNvPr>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31" name="Google Shape;9405;p73">
                  <a:extLst>
                    <a:ext uri="{FF2B5EF4-FFF2-40B4-BE49-F238E27FC236}">
                      <a16:creationId xmlns="" xmlns:a16="http://schemas.microsoft.com/office/drawing/2014/main" id="{5C9A7730-5F87-21F8-8EDD-4A042D247358}"/>
                    </a:ext>
                  </a:extLst>
                </p:cNvPr>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1" name="Google Shape;9406;p73">
                <a:extLst>
                  <a:ext uri="{FF2B5EF4-FFF2-40B4-BE49-F238E27FC236}">
                    <a16:creationId xmlns="" xmlns:a16="http://schemas.microsoft.com/office/drawing/2014/main" id="{B6B40550-1924-F644-9AC1-08D226365867}"/>
                  </a:ext>
                </a:extLst>
              </p:cNvPr>
              <p:cNvGrpSpPr/>
              <p:nvPr/>
            </p:nvGrpSpPr>
            <p:grpSpPr>
              <a:xfrm>
                <a:off x="7743692" y="3749212"/>
                <a:ext cx="499261" cy="497951"/>
                <a:chOff x="4629125" y="3235150"/>
                <a:chExt cx="295375" cy="294600"/>
              </a:xfrm>
              <a:grpFill/>
            </p:grpSpPr>
            <p:sp>
              <p:nvSpPr>
                <p:cNvPr id="223" name="Google Shape;9407;p73">
                  <a:extLst>
                    <a:ext uri="{FF2B5EF4-FFF2-40B4-BE49-F238E27FC236}">
                      <a16:creationId xmlns="" xmlns:a16="http://schemas.microsoft.com/office/drawing/2014/main" id="{F1DBB461-E132-16C7-0D92-4520D28F470D}"/>
                    </a:ext>
                  </a:extLst>
                </p:cNvPr>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4" name="Google Shape;9408;p73">
                  <a:extLst>
                    <a:ext uri="{FF2B5EF4-FFF2-40B4-BE49-F238E27FC236}">
                      <a16:creationId xmlns="" xmlns:a16="http://schemas.microsoft.com/office/drawing/2014/main" id="{045E942D-A09B-D8FF-9DB2-FACEA3C7C4D2}"/>
                    </a:ext>
                  </a:extLst>
                </p:cNvPr>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5" name="Google Shape;9409;p73">
                  <a:extLst>
                    <a:ext uri="{FF2B5EF4-FFF2-40B4-BE49-F238E27FC236}">
                      <a16:creationId xmlns="" xmlns:a16="http://schemas.microsoft.com/office/drawing/2014/main" id="{973922E9-3221-41DB-7C03-F71091584CD4}"/>
                    </a:ext>
                  </a:extLst>
                </p:cNvPr>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6" name="Google Shape;9410;p73">
                  <a:extLst>
                    <a:ext uri="{FF2B5EF4-FFF2-40B4-BE49-F238E27FC236}">
                      <a16:creationId xmlns="" xmlns:a16="http://schemas.microsoft.com/office/drawing/2014/main" id="{FD1BCF7F-5614-324B-73F0-39A037A1B987}"/>
                    </a:ext>
                  </a:extLst>
                </p:cNvPr>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7" name="Google Shape;9411;p73">
                  <a:extLst>
                    <a:ext uri="{FF2B5EF4-FFF2-40B4-BE49-F238E27FC236}">
                      <a16:creationId xmlns="" xmlns:a16="http://schemas.microsoft.com/office/drawing/2014/main" id="{C2DDF344-4849-26BB-EA1E-2058B3DB4E36}"/>
                    </a:ext>
                  </a:extLst>
                </p:cNvPr>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2" name="Google Shape;9412;p73">
                <a:extLst>
                  <a:ext uri="{FF2B5EF4-FFF2-40B4-BE49-F238E27FC236}">
                    <a16:creationId xmlns="" xmlns:a16="http://schemas.microsoft.com/office/drawing/2014/main" id="{E78F4FAA-D9DA-5474-7F01-5955B8A53BEF}"/>
                  </a:ext>
                </a:extLst>
              </p:cNvPr>
              <p:cNvGrpSpPr/>
              <p:nvPr/>
            </p:nvGrpSpPr>
            <p:grpSpPr>
              <a:xfrm>
                <a:off x="7743671" y="4378602"/>
                <a:ext cx="499303" cy="499261"/>
                <a:chOff x="4628325" y="3599825"/>
                <a:chExt cx="295400" cy="295375"/>
              </a:xfrm>
              <a:grpFill/>
            </p:grpSpPr>
            <p:sp>
              <p:nvSpPr>
                <p:cNvPr id="211" name="Google Shape;9413;p73">
                  <a:extLst>
                    <a:ext uri="{FF2B5EF4-FFF2-40B4-BE49-F238E27FC236}">
                      <a16:creationId xmlns="" xmlns:a16="http://schemas.microsoft.com/office/drawing/2014/main" id="{79B8DA9B-B452-E4B4-0A7C-B5A269C33E38}"/>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2" name="Google Shape;9414;p73">
                  <a:extLst>
                    <a:ext uri="{FF2B5EF4-FFF2-40B4-BE49-F238E27FC236}">
                      <a16:creationId xmlns="" xmlns:a16="http://schemas.microsoft.com/office/drawing/2014/main" id="{28509FF1-30C2-9682-A5AD-D61A22E93F9A}"/>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3" name="Google Shape;9415;p73">
                  <a:extLst>
                    <a:ext uri="{FF2B5EF4-FFF2-40B4-BE49-F238E27FC236}">
                      <a16:creationId xmlns="" xmlns:a16="http://schemas.microsoft.com/office/drawing/2014/main" id="{64F0C9CB-61E9-688D-1F19-4421EC6C0E7F}"/>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4" name="Google Shape;9416;p73">
                  <a:extLst>
                    <a:ext uri="{FF2B5EF4-FFF2-40B4-BE49-F238E27FC236}">
                      <a16:creationId xmlns="" xmlns:a16="http://schemas.microsoft.com/office/drawing/2014/main" id="{D1F48FD5-67FA-B889-BB7E-A864D11A4B6D}"/>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5" name="Google Shape;9417;p73">
                  <a:extLst>
                    <a:ext uri="{FF2B5EF4-FFF2-40B4-BE49-F238E27FC236}">
                      <a16:creationId xmlns="" xmlns:a16="http://schemas.microsoft.com/office/drawing/2014/main" id="{8BBDE145-13BE-87CB-EC56-D98362DBD710}"/>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6" name="Google Shape;9418;p73">
                  <a:extLst>
                    <a:ext uri="{FF2B5EF4-FFF2-40B4-BE49-F238E27FC236}">
                      <a16:creationId xmlns="" xmlns:a16="http://schemas.microsoft.com/office/drawing/2014/main" id="{2FE30DE2-2700-FA0F-6864-C4BB6CE77F71}"/>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7" name="Google Shape;9419;p73">
                  <a:extLst>
                    <a:ext uri="{FF2B5EF4-FFF2-40B4-BE49-F238E27FC236}">
                      <a16:creationId xmlns="" xmlns:a16="http://schemas.microsoft.com/office/drawing/2014/main" id="{35A7DF13-A602-449E-8664-2E3919C5EE3F}"/>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8" name="Google Shape;9420;p73">
                  <a:extLst>
                    <a:ext uri="{FF2B5EF4-FFF2-40B4-BE49-F238E27FC236}">
                      <a16:creationId xmlns="" xmlns:a16="http://schemas.microsoft.com/office/drawing/2014/main" id="{13948401-1E77-046B-188D-9AF148789B84}"/>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9" name="Google Shape;9421;p73">
                  <a:extLst>
                    <a:ext uri="{FF2B5EF4-FFF2-40B4-BE49-F238E27FC236}">
                      <a16:creationId xmlns="" xmlns:a16="http://schemas.microsoft.com/office/drawing/2014/main" id="{735C5D4E-98B4-E611-9E8C-E236283741B0}"/>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0" name="Google Shape;9422;p73">
                  <a:extLst>
                    <a:ext uri="{FF2B5EF4-FFF2-40B4-BE49-F238E27FC236}">
                      <a16:creationId xmlns="" xmlns:a16="http://schemas.microsoft.com/office/drawing/2014/main" id="{97680AD0-439F-7FD5-E9C7-84D43BD6D1CA}"/>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1" name="Google Shape;9423;p73">
                  <a:extLst>
                    <a:ext uri="{FF2B5EF4-FFF2-40B4-BE49-F238E27FC236}">
                      <a16:creationId xmlns="" xmlns:a16="http://schemas.microsoft.com/office/drawing/2014/main" id="{2F5819BC-D79A-6786-DB0E-1BCD424B4FF5}"/>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22" name="Google Shape;9424;p73">
                  <a:extLst>
                    <a:ext uri="{FF2B5EF4-FFF2-40B4-BE49-F238E27FC236}">
                      <a16:creationId xmlns="" xmlns:a16="http://schemas.microsoft.com/office/drawing/2014/main" id="{16132D92-BE64-3E62-84D7-2575DE3A13D5}"/>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3" name="Google Shape;9425;p73">
                <a:extLst>
                  <a:ext uri="{FF2B5EF4-FFF2-40B4-BE49-F238E27FC236}">
                    <a16:creationId xmlns="" xmlns:a16="http://schemas.microsoft.com/office/drawing/2014/main" id="{8DFA4B96-192B-D689-6835-800FE2629451}"/>
                  </a:ext>
                </a:extLst>
              </p:cNvPr>
              <p:cNvGrpSpPr/>
              <p:nvPr/>
            </p:nvGrpSpPr>
            <p:grpSpPr>
              <a:xfrm>
                <a:off x="7773631" y="4984646"/>
                <a:ext cx="439383" cy="500612"/>
                <a:chOff x="4645650" y="3962900"/>
                <a:chExt cx="259950" cy="296175"/>
              </a:xfrm>
              <a:grpFill/>
            </p:grpSpPr>
            <p:sp>
              <p:nvSpPr>
                <p:cNvPr id="205" name="Google Shape;9426;p73">
                  <a:extLst>
                    <a:ext uri="{FF2B5EF4-FFF2-40B4-BE49-F238E27FC236}">
                      <a16:creationId xmlns="" xmlns:a16="http://schemas.microsoft.com/office/drawing/2014/main" id="{0BC7C445-819F-2A3E-DF08-50276D1312D7}"/>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6" name="Google Shape;9427;p73">
                  <a:extLst>
                    <a:ext uri="{FF2B5EF4-FFF2-40B4-BE49-F238E27FC236}">
                      <a16:creationId xmlns="" xmlns:a16="http://schemas.microsoft.com/office/drawing/2014/main" id="{28ABE9BE-3D44-2EBE-CA32-29055FE36517}"/>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7" name="Google Shape;9428;p73">
                  <a:extLst>
                    <a:ext uri="{FF2B5EF4-FFF2-40B4-BE49-F238E27FC236}">
                      <a16:creationId xmlns="" xmlns:a16="http://schemas.microsoft.com/office/drawing/2014/main" id="{E0604111-5E8E-0B51-7357-08959C375AEC}"/>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8" name="Google Shape;9429;p73">
                  <a:extLst>
                    <a:ext uri="{FF2B5EF4-FFF2-40B4-BE49-F238E27FC236}">
                      <a16:creationId xmlns="" xmlns:a16="http://schemas.microsoft.com/office/drawing/2014/main" id="{DC0B7DA4-FC18-C3EF-3A07-1B8992D8EABC}"/>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9" name="Google Shape;9430;p73">
                  <a:extLst>
                    <a:ext uri="{FF2B5EF4-FFF2-40B4-BE49-F238E27FC236}">
                      <a16:creationId xmlns="" xmlns:a16="http://schemas.microsoft.com/office/drawing/2014/main" id="{2CFB8DE3-331C-B754-0C65-E1CE2646A150}"/>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10" name="Google Shape;9431;p73">
                  <a:extLst>
                    <a:ext uri="{FF2B5EF4-FFF2-40B4-BE49-F238E27FC236}">
                      <a16:creationId xmlns="" xmlns:a16="http://schemas.microsoft.com/office/drawing/2014/main" id="{298F16A2-5D74-82AD-14B9-AC62FCB7F2F4}"/>
                    </a:ext>
                  </a:extLst>
                </p:cNvPr>
                <p:cNvSpPr/>
                <p:nvPr/>
              </p:nvSpPr>
              <p:spPr>
                <a:xfrm>
                  <a:off x="4678725" y="3962900"/>
                  <a:ext cx="190650" cy="174100"/>
                </a:xfrm>
                <a:custGeom>
                  <a:avLst/>
                  <a:gdLst/>
                  <a:ahLst/>
                  <a:cxnLst/>
                  <a:rect l="l" t="t" r="r" b="b"/>
                  <a:pathLst>
                    <a:path w="7625"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4" name="Google Shape;9432;p73">
                <a:extLst>
                  <a:ext uri="{FF2B5EF4-FFF2-40B4-BE49-F238E27FC236}">
                    <a16:creationId xmlns="" xmlns:a16="http://schemas.microsoft.com/office/drawing/2014/main" id="{BB94C7D1-BA4A-7A59-3CEC-C34AE1DB5508}"/>
                  </a:ext>
                </a:extLst>
              </p:cNvPr>
              <p:cNvGrpSpPr/>
              <p:nvPr/>
            </p:nvGrpSpPr>
            <p:grpSpPr>
              <a:xfrm>
                <a:off x="10280367" y="4379278"/>
                <a:ext cx="499261" cy="497908"/>
                <a:chOff x="6143725" y="3582500"/>
                <a:chExt cx="295375" cy="294575"/>
              </a:xfrm>
              <a:grpFill/>
            </p:grpSpPr>
            <p:sp>
              <p:nvSpPr>
                <p:cNvPr id="198" name="Google Shape;9433;p73">
                  <a:extLst>
                    <a:ext uri="{FF2B5EF4-FFF2-40B4-BE49-F238E27FC236}">
                      <a16:creationId xmlns="" xmlns:a16="http://schemas.microsoft.com/office/drawing/2014/main" id="{3427AC31-CD11-D728-729D-CEA072845539}"/>
                    </a:ext>
                  </a:extLst>
                </p:cNvPr>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9" name="Google Shape;9434;p73">
                  <a:extLst>
                    <a:ext uri="{FF2B5EF4-FFF2-40B4-BE49-F238E27FC236}">
                      <a16:creationId xmlns="" xmlns:a16="http://schemas.microsoft.com/office/drawing/2014/main" id="{AAF7582B-69C5-E206-89AA-55D82B9AE59D}"/>
                    </a:ext>
                  </a:extLst>
                </p:cNvPr>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0" name="Google Shape;9435;p73">
                  <a:extLst>
                    <a:ext uri="{FF2B5EF4-FFF2-40B4-BE49-F238E27FC236}">
                      <a16:creationId xmlns="" xmlns:a16="http://schemas.microsoft.com/office/drawing/2014/main" id="{52BB90A2-D025-D22D-6EEC-A16912318A11}"/>
                    </a:ext>
                  </a:extLst>
                </p:cNvPr>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1" name="Google Shape;9436;p73">
                  <a:extLst>
                    <a:ext uri="{FF2B5EF4-FFF2-40B4-BE49-F238E27FC236}">
                      <a16:creationId xmlns="" xmlns:a16="http://schemas.microsoft.com/office/drawing/2014/main" id="{F2A46920-A784-ADEA-9B14-094834353B78}"/>
                    </a:ext>
                  </a:extLst>
                </p:cNvPr>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2" name="Google Shape;9437;p73">
                  <a:extLst>
                    <a:ext uri="{FF2B5EF4-FFF2-40B4-BE49-F238E27FC236}">
                      <a16:creationId xmlns="" xmlns:a16="http://schemas.microsoft.com/office/drawing/2014/main" id="{54023E3A-5786-B4B1-30F2-B8244D120E63}"/>
                    </a:ext>
                  </a:extLst>
                </p:cNvPr>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3" name="Google Shape;9438;p73">
                  <a:extLst>
                    <a:ext uri="{FF2B5EF4-FFF2-40B4-BE49-F238E27FC236}">
                      <a16:creationId xmlns="" xmlns:a16="http://schemas.microsoft.com/office/drawing/2014/main" id="{1475CBC9-BDE3-37AA-7F87-D6C9D16D5CCE}"/>
                    </a:ext>
                  </a:extLst>
                </p:cNvPr>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204" name="Google Shape;9439;p73">
                  <a:extLst>
                    <a:ext uri="{FF2B5EF4-FFF2-40B4-BE49-F238E27FC236}">
                      <a16:creationId xmlns="" xmlns:a16="http://schemas.microsoft.com/office/drawing/2014/main" id="{19568D2C-C987-7691-B4C6-0ED8971BF4C9}"/>
                    </a:ext>
                  </a:extLst>
                </p:cNvPr>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5" name="Google Shape;9440;p73">
                <a:extLst>
                  <a:ext uri="{FF2B5EF4-FFF2-40B4-BE49-F238E27FC236}">
                    <a16:creationId xmlns="" xmlns:a16="http://schemas.microsoft.com/office/drawing/2014/main" id="{5CF32E5E-3227-6012-DBFE-605B04E6FAA0}"/>
                  </a:ext>
                </a:extLst>
              </p:cNvPr>
              <p:cNvGrpSpPr/>
              <p:nvPr/>
            </p:nvGrpSpPr>
            <p:grpSpPr>
              <a:xfrm>
                <a:off x="2037247" y="3747903"/>
                <a:ext cx="501923" cy="500571"/>
                <a:chOff x="1310075" y="3253275"/>
                <a:chExt cx="296950" cy="296150"/>
              </a:xfrm>
              <a:grpFill/>
            </p:grpSpPr>
            <p:sp>
              <p:nvSpPr>
                <p:cNvPr id="195" name="Google Shape;9441;p73">
                  <a:extLst>
                    <a:ext uri="{FF2B5EF4-FFF2-40B4-BE49-F238E27FC236}">
                      <a16:creationId xmlns="" xmlns:a16="http://schemas.microsoft.com/office/drawing/2014/main" id="{4BBCF220-B8C1-2399-8EBD-BCDE603900E7}"/>
                    </a:ext>
                  </a:extLst>
                </p:cNvPr>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6" name="Google Shape;9442;p73">
                  <a:extLst>
                    <a:ext uri="{FF2B5EF4-FFF2-40B4-BE49-F238E27FC236}">
                      <a16:creationId xmlns="" xmlns:a16="http://schemas.microsoft.com/office/drawing/2014/main" id="{E14701F7-8961-DB15-F75C-93231E1D583A}"/>
                    </a:ext>
                  </a:extLst>
                </p:cNvPr>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7" name="Google Shape;9443;p73">
                  <a:extLst>
                    <a:ext uri="{FF2B5EF4-FFF2-40B4-BE49-F238E27FC236}">
                      <a16:creationId xmlns="" xmlns:a16="http://schemas.microsoft.com/office/drawing/2014/main" id="{258AE0A1-6BFB-07DF-D51E-C27BF425D96F}"/>
                    </a:ext>
                  </a:extLst>
                </p:cNvPr>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26" name="Google Shape;9444;p73">
                <a:extLst>
                  <a:ext uri="{FF2B5EF4-FFF2-40B4-BE49-F238E27FC236}">
                    <a16:creationId xmlns="" xmlns:a16="http://schemas.microsoft.com/office/drawing/2014/main" id="{FA59B10A-A660-C45A-F7CF-F6CA3F995872}"/>
                  </a:ext>
                </a:extLst>
              </p:cNvPr>
              <p:cNvSpPr/>
              <p:nvPr/>
            </p:nvSpPr>
            <p:spPr>
              <a:xfrm>
                <a:off x="2039216" y="4379924"/>
                <a:ext cx="497951" cy="496599"/>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27" name="Google Shape;9445;p73">
                <a:extLst>
                  <a:ext uri="{FF2B5EF4-FFF2-40B4-BE49-F238E27FC236}">
                    <a16:creationId xmlns="" xmlns:a16="http://schemas.microsoft.com/office/drawing/2014/main" id="{F9FF1AF7-5F6E-D779-F5E7-119DF27845B3}"/>
                  </a:ext>
                </a:extLst>
              </p:cNvPr>
              <p:cNvGrpSpPr/>
              <p:nvPr/>
            </p:nvGrpSpPr>
            <p:grpSpPr>
              <a:xfrm>
                <a:off x="2036572" y="4983505"/>
                <a:ext cx="503276" cy="502894"/>
                <a:chOff x="1310075" y="3980250"/>
                <a:chExt cx="297750" cy="297525"/>
              </a:xfrm>
              <a:grpFill/>
            </p:grpSpPr>
            <p:sp>
              <p:nvSpPr>
                <p:cNvPr id="191" name="Google Shape;9446;p73">
                  <a:extLst>
                    <a:ext uri="{FF2B5EF4-FFF2-40B4-BE49-F238E27FC236}">
                      <a16:creationId xmlns="" xmlns:a16="http://schemas.microsoft.com/office/drawing/2014/main" id="{6737D587-C509-4255-D704-D71AB0281817}"/>
                    </a:ext>
                  </a:extLst>
                </p:cNvPr>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2" name="Google Shape;9447;p73">
                  <a:extLst>
                    <a:ext uri="{FF2B5EF4-FFF2-40B4-BE49-F238E27FC236}">
                      <a16:creationId xmlns="" xmlns:a16="http://schemas.microsoft.com/office/drawing/2014/main" id="{C02E0935-B5C8-7608-C62A-964F1873BEC9}"/>
                    </a:ext>
                  </a:extLst>
                </p:cNvPr>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3" name="Google Shape;9448;p73">
                  <a:extLst>
                    <a:ext uri="{FF2B5EF4-FFF2-40B4-BE49-F238E27FC236}">
                      <a16:creationId xmlns="" xmlns:a16="http://schemas.microsoft.com/office/drawing/2014/main" id="{8E101122-C567-5E46-9368-5A13BE46A612}"/>
                    </a:ext>
                  </a:extLst>
                </p:cNvPr>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4" name="Google Shape;9449;p73">
                  <a:extLst>
                    <a:ext uri="{FF2B5EF4-FFF2-40B4-BE49-F238E27FC236}">
                      <a16:creationId xmlns="" xmlns:a16="http://schemas.microsoft.com/office/drawing/2014/main" id="{15BACA4A-6E55-CF49-748B-CC30C5B87A82}"/>
                    </a:ext>
                  </a:extLst>
                </p:cNvPr>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28" name="Google Shape;9450;p73">
                <a:extLst>
                  <a:ext uri="{FF2B5EF4-FFF2-40B4-BE49-F238E27FC236}">
                    <a16:creationId xmlns="" xmlns:a16="http://schemas.microsoft.com/office/drawing/2014/main" id="{CEB6B436-7E70-1F8F-1B76-1B626566E32C}"/>
                  </a:ext>
                </a:extLst>
              </p:cNvPr>
              <p:cNvGrpSpPr/>
              <p:nvPr/>
            </p:nvGrpSpPr>
            <p:grpSpPr>
              <a:xfrm>
                <a:off x="5275218" y="3748557"/>
                <a:ext cx="380816" cy="499261"/>
                <a:chOff x="3167275" y="3227275"/>
                <a:chExt cx="225300" cy="295375"/>
              </a:xfrm>
              <a:grpFill/>
            </p:grpSpPr>
            <p:sp>
              <p:nvSpPr>
                <p:cNvPr id="186" name="Google Shape;9451;p73">
                  <a:extLst>
                    <a:ext uri="{FF2B5EF4-FFF2-40B4-BE49-F238E27FC236}">
                      <a16:creationId xmlns="" xmlns:a16="http://schemas.microsoft.com/office/drawing/2014/main" id="{01C89C3E-AFD2-2773-F11D-7BAB2DA1632F}"/>
                    </a:ext>
                  </a:extLst>
                </p:cNvPr>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7" name="Google Shape;9452;p73">
                  <a:extLst>
                    <a:ext uri="{FF2B5EF4-FFF2-40B4-BE49-F238E27FC236}">
                      <a16:creationId xmlns="" xmlns:a16="http://schemas.microsoft.com/office/drawing/2014/main" id="{8223645B-A65E-0435-7171-31916B7F6894}"/>
                    </a:ext>
                  </a:extLst>
                </p:cNvPr>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8" name="Google Shape;9453;p73">
                  <a:extLst>
                    <a:ext uri="{FF2B5EF4-FFF2-40B4-BE49-F238E27FC236}">
                      <a16:creationId xmlns="" xmlns:a16="http://schemas.microsoft.com/office/drawing/2014/main" id="{7541A50C-2AD5-63C1-9835-27AD9288F13A}"/>
                    </a:ext>
                  </a:extLst>
                </p:cNvPr>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9" name="Google Shape;9454;p73">
                  <a:extLst>
                    <a:ext uri="{FF2B5EF4-FFF2-40B4-BE49-F238E27FC236}">
                      <a16:creationId xmlns="" xmlns:a16="http://schemas.microsoft.com/office/drawing/2014/main" id="{B55A6968-69B9-ED46-4F83-F885ACE629C8}"/>
                    </a:ext>
                  </a:extLst>
                </p:cNvPr>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90" name="Google Shape;9455;p73">
                  <a:extLst>
                    <a:ext uri="{FF2B5EF4-FFF2-40B4-BE49-F238E27FC236}">
                      <a16:creationId xmlns="" xmlns:a16="http://schemas.microsoft.com/office/drawing/2014/main" id="{40EC9066-1058-288E-67E6-1CCC11EC38F1}"/>
                    </a:ext>
                  </a:extLst>
                </p:cNvPr>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sp>
            <p:nvSpPr>
              <p:cNvPr id="29" name="Google Shape;9456;p73">
                <a:extLst>
                  <a:ext uri="{FF2B5EF4-FFF2-40B4-BE49-F238E27FC236}">
                    <a16:creationId xmlns="" xmlns:a16="http://schemas.microsoft.com/office/drawing/2014/main" id="{11B11779-2874-10C0-4B3D-82969B772EC2}"/>
                  </a:ext>
                </a:extLst>
              </p:cNvPr>
              <p:cNvSpPr/>
              <p:nvPr/>
            </p:nvSpPr>
            <p:spPr>
              <a:xfrm>
                <a:off x="5202621" y="4377430"/>
                <a:ext cx="525925" cy="501585"/>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nvGrpSpPr>
              <p:cNvPr id="30" name="Google Shape;9457;p73">
                <a:extLst>
                  <a:ext uri="{FF2B5EF4-FFF2-40B4-BE49-F238E27FC236}">
                    <a16:creationId xmlns="" xmlns:a16="http://schemas.microsoft.com/office/drawing/2014/main" id="{5B35D332-BB79-4577-F221-900F53E7F03A}"/>
                  </a:ext>
                </a:extLst>
              </p:cNvPr>
              <p:cNvGrpSpPr/>
              <p:nvPr/>
            </p:nvGrpSpPr>
            <p:grpSpPr>
              <a:xfrm>
                <a:off x="5213987" y="4985299"/>
                <a:ext cx="503276" cy="499303"/>
                <a:chOff x="3133425" y="3955025"/>
                <a:chExt cx="297750" cy="295400"/>
              </a:xfrm>
              <a:grpFill/>
            </p:grpSpPr>
            <p:sp>
              <p:nvSpPr>
                <p:cNvPr id="183" name="Google Shape;9458;p73">
                  <a:extLst>
                    <a:ext uri="{FF2B5EF4-FFF2-40B4-BE49-F238E27FC236}">
                      <a16:creationId xmlns="" xmlns:a16="http://schemas.microsoft.com/office/drawing/2014/main" id="{F9587AE9-2EF7-3CAB-4C1F-9029FE87875C}"/>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4" name="Google Shape;9459;p73">
                  <a:extLst>
                    <a:ext uri="{FF2B5EF4-FFF2-40B4-BE49-F238E27FC236}">
                      <a16:creationId xmlns="" xmlns:a16="http://schemas.microsoft.com/office/drawing/2014/main" id="{CA390D66-C8A0-02CE-CA89-5A6204628487}"/>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5" name="Google Shape;9460;p73">
                  <a:extLst>
                    <a:ext uri="{FF2B5EF4-FFF2-40B4-BE49-F238E27FC236}">
                      <a16:creationId xmlns="" xmlns:a16="http://schemas.microsoft.com/office/drawing/2014/main" id="{529CD3B8-31DB-043E-20ED-E003DE05013D}"/>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1" name="Google Shape;9461;p73">
                <a:extLst>
                  <a:ext uri="{FF2B5EF4-FFF2-40B4-BE49-F238E27FC236}">
                    <a16:creationId xmlns="" xmlns:a16="http://schemas.microsoft.com/office/drawing/2014/main" id="{A3265957-7E8E-A093-02AC-A3D6D432C3D1}"/>
                  </a:ext>
                </a:extLst>
              </p:cNvPr>
              <p:cNvGrpSpPr/>
              <p:nvPr/>
            </p:nvGrpSpPr>
            <p:grpSpPr>
              <a:xfrm>
                <a:off x="8379176" y="3746993"/>
                <a:ext cx="500612" cy="502387"/>
                <a:chOff x="4991425" y="3234750"/>
                <a:chExt cx="296175" cy="297225"/>
              </a:xfrm>
              <a:grpFill/>
            </p:grpSpPr>
            <p:sp>
              <p:nvSpPr>
                <p:cNvPr id="177" name="Google Shape;9462;p73">
                  <a:extLst>
                    <a:ext uri="{FF2B5EF4-FFF2-40B4-BE49-F238E27FC236}">
                      <a16:creationId xmlns="" xmlns:a16="http://schemas.microsoft.com/office/drawing/2014/main" id="{45AE13DA-3125-A528-F8F4-ED5A7F15B4F0}"/>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8" name="Google Shape;9463;p73">
                  <a:extLst>
                    <a:ext uri="{FF2B5EF4-FFF2-40B4-BE49-F238E27FC236}">
                      <a16:creationId xmlns="" xmlns:a16="http://schemas.microsoft.com/office/drawing/2014/main" id="{51AA95A0-9A8E-498E-7522-F6079F741AD6}"/>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9" name="Google Shape;9464;p73">
                  <a:extLst>
                    <a:ext uri="{FF2B5EF4-FFF2-40B4-BE49-F238E27FC236}">
                      <a16:creationId xmlns="" xmlns:a16="http://schemas.microsoft.com/office/drawing/2014/main" id="{8DE49BFC-13AD-9FCA-F836-5DFF08083E21}"/>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0" name="Google Shape;9465;p73">
                  <a:extLst>
                    <a:ext uri="{FF2B5EF4-FFF2-40B4-BE49-F238E27FC236}">
                      <a16:creationId xmlns="" xmlns:a16="http://schemas.microsoft.com/office/drawing/2014/main" id="{09A9FBCA-3924-F2CB-0B88-B07A4F498D52}"/>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1" name="Google Shape;9466;p73">
                  <a:extLst>
                    <a:ext uri="{FF2B5EF4-FFF2-40B4-BE49-F238E27FC236}">
                      <a16:creationId xmlns="" xmlns:a16="http://schemas.microsoft.com/office/drawing/2014/main" id="{DBB64C61-FA69-EA37-230E-CEBEF2D854E4}"/>
                    </a:ext>
                  </a:extLst>
                </p:cNvPr>
                <p:cNvSpPr/>
                <p:nvPr/>
              </p:nvSpPr>
              <p:spPr>
                <a:xfrm>
                  <a:off x="5192275" y="3443075"/>
                  <a:ext cx="95325" cy="86975"/>
                </a:xfrm>
                <a:custGeom>
                  <a:avLst/>
                  <a:gdLst/>
                  <a:ahLst/>
                  <a:cxnLst/>
                  <a:rect l="l" t="t" r="r" b="b"/>
                  <a:pathLst>
                    <a:path w="3812"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82" name="Google Shape;9467;p73">
                  <a:extLst>
                    <a:ext uri="{FF2B5EF4-FFF2-40B4-BE49-F238E27FC236}">
                      <a16:creationId xmlns="" xmlns:a16="http://schemas.microsoft.com/office/drawing/2014/main" id="{C4A52417-D7B0-E198-C7EB-FB5E1AA4CC37}"/>
                    </a:ext>
                  </a:extLst>
                </p:cNvPr>
                <p:cNvSpPr/>
                <p:nvPr/>
              </p:nvSpPr>
              <p:spPr>
                <a:xfrm>
                  <a:off x="4991425" y="3444650"/>
                  <a:ext cx="95325" cy="87325"/>
                </a:xfrm>
                <a:custGeom>
                  <a:avLst/>
                  <a:gdLst/>
                  <a:ahLst/>
                  <a:cxnLst/>
                  <a:rect l="l" t="t" r="r" b="b"/>
                  <a:pathLst>
                    <a:path w="3812" h="3492"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2" name="Google Shape;9468;p73">
                <a:extLst>
                  <a:ext uri="{FF2B5EF4-FFF2-40B4-BE49-F238E27FC236}">
                    <a16:creationId xmlns="" xmlns:a16="http://schemas.microsoft.com/office/drawing/2014/main" id="{1DFFFCF0-117F-8602-8F54-FC8ABF021A82}"/>
                  </a:ext>
                </a:extLst>
              </p:cNvPr>
              <p:cNvGrpSpPr/>
              <p:nvPr/>
            </p:nvGrpSpPr>
            <p:grpSpPr>
              <a:xfrm>
                <a:off x="8379176" y="4407885"/>
                <a:ext cx="500612" cy="440694"/>
                <a:chOff x="4991425" y="3617150"/>
                <a:chExt cx="296175" cy="260725"/>
              </a:xfrm>
              <a:grpFill/>
            </p:grpSpPr>
            <p:sp>
              <p:nvSpPr>
                <p:cNvPr id="170" name="Google Shape;9469;p73">
                  <a:extLst>
                    <a:ext uri="{FF2B5EF4-FFF2-40B4-BE49-F238E27FC236}">
                      <a16:creationId xmlns="" xmlns:a16="http://schemas.microsoft.com/office/drawing/2014/main" id="{30AED5C4-304B-E000-FD90-958F5D8405E4}"/>
                    </a:ext>
                  </a:extLst>
                </p:cNvPr>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1" name="Google Shape;9470;p73">
                  <a:extLst>
                    <a:ext uri="{FF2B5EF4-FFF2-40B4-BE49-F238E27FC236}">
                      <a16:creationId xmlns="" xmlns:a16="http://schemas.microsoft.com/office/drawing/2014/main" id="{1F442EDD-3AF5-74A3-4A81-2CDC1290CF1C}"/>
                    </a:ext>
                  </a:extLst>
                </p:cNvPr>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2" name="Google Shape;9471;p73">
                  <a:extLst>
                    <a:ext uri="{FF2B5EF4-FFF2-40B4-BE49-F238E27FC236}">
                      <a16:creationId xmlns="" xmlns:a16="http://schemas.microsoft.com/office/drawing/2014/main" id="{1A0413D6-36AB-A693-B6B9-16DA81CACA76}"/>
                    </a:ext>
                  </a:extLst>
                </p:cNvPr>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3" name="Google Shape;9472;p73">
                  <a:extLst>
                    <a:ext uri="{FF2B5EF4-FFF2-40B4-BE49-F238E27FC236}">
                      <a16:creationId xmlns="" xmlns:a16="http://schemas.microsoft.com/office/drawing/2014/main" id="{51CBA7DE-EB2B-8668-3ABC-E4F1041D95D6}"/>
                    </a:ext>
                  </a:extLst>
                </p:cNvPr>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4" name="Google Shape;9473;p73">
                  <a:extLst>
                    <a:ext uri="{FF2B5EF4-FFF2-40B4-BE49-F238E27FC236}">
                      <a16:creationId xmlns="" xmlns:a16="http://schemas.microsoft.com/office/drawing/2014/main" id="{49E89E9F-DC9C-F319-6EF8-B9A29EEE40FE}"/>
                    </a:ext>
                  </a:extLst>
                </p:cNvPr>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5" name="Google Shape;9474;p73">
                  <a:extLst>
                    <a:ext uri="{FF2B5EF4-FFF2-40B4-BE49-F238E27FC236}">
                      <a16:creationId xmlns="" xmlns:a16="http://schemas.microsoft.com/office/drawing/2014/main" id="{0BB66363-3805-0593-C79E-F2CAF5449669}"/>
                    </a:ext>
                  </a:extLst>
                </p:cNvPr>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76" name="Google Shape;9475;p73">
                  <a:extLst>
                    <a:ext uri="{FF2B5EF4-FFF2-40B4-BE49-F238E27FC236}">
                      <a16:creationId xmlns="" xmlns:a16="http://schemas.microsoft.com/office/drawing/2014/main" id="{62E6901D-9FD4-8ACD-349A-E4BFE68FCCCF}"/>
                    </a:ext>
                  </a:extLst>
                </p:cNvPr>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3" name="Google Shape;9476;p73">
                <a:extLst>
                  <a:ext uri="{FF2B5EF4-FFF2-40B4-BE49-F238E27FC236}">
                    <a16:creationId xmlns="" xmlns:a16="http://schemas.microsoft.com/office/drawing/2014/main" id="{BCA770B0-A1C1-2B25-3237-649362CF8068}"/>
                  </a:ext>
                </a:extLst>
              </p:cNvPr>
              <p:cNvGrpSpPr/>
              <p:nvPr/>
            </p:nvGrpSpPr>
            <p:grpSpPr>
              <a:xfrm>
                <a:off x="8489677" y="4985299"/>
                <a:ext cx="279612" cy="499303"/>
                <a:chOff x="5056800" y="3962900"/>
                <a:chExt cx="165425" cy="295400"/>
              </a:xfrm>
              <a:grpFill/>
            </p:grpSpPr>
            <p:sp>
              <p:nvSpPr>
                <p:cNvPr id="167" name="Google Shape;9477;p73">
                  <a:extLst>
                    <a:ext uri="{FF2B5EF4-FFF2-40B4-BE49-F238E27FC236}">
                      <a16:creationId xmlns="" xmlns:a16="http://schemas.microsoft.com/office/drawing/2014/main" id="{B45CF9A4-CAAC-CAFF-02C1-9421884B2EB2}"/>
                    </a:ext>
                  </a:extLst>
                </p:cNvPr>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8" name="Google Shape;9478;p73">
                  <a:extLst>
                    <a:ext uri="{FF2B5EF4-FFF2-40B4-BE49-F238E27FC236}">
                      <a16:creationId xmlns="" xmlns:a16="http://schemas.microsoft.com/office/drawing/2014/main" id="{AC29E84C-546F-3C69-AAE2-FE9C164B9649}"/>
                    </a:ext>
                  </a:extLst>
                </p:cNvPr>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9" name="Google Shape;9479;p73">
                  <a:extLst>
                    <a:ext uri="{FF2B5EF4-FFF2-40B4-BE49-F238E27FC236}">
                      <a16:creationId xmlns="" xmlns:a16="http://schemas.microsoft.com/office/drawing/2014/main" id="{A96661B4-10B8-B374-9B4E-F0EC16FEE8D5}"/>
                    </a:ext>
                  </a:extLst>
                </p:cNvPr>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4" name="Google Shape;9480;p73">
                <a:extLst>
                  <a:ext uri="{FF2B5EF4-FFF2-40B4-BE49-F238E27FC236}">
                    <a16:creationId xmlns="" xmlns:a16="http://schemas.microsoft.com/office/drawing/2014/main" id="{BA09183E-E49E-BF8A-4C29-E963A676DD49}"/>
                  </a:ext>
                </a:extLst>
              </p:cNvPr>
              <p:cNvGrpSpPr/>
              <p:nvPr/>
            </p:nvGrpSpPr>
            <p:grpSpPr>
              <a:xfrm>
                <a:off x="10279035" y="4985321"/>
                <a:ext cx="501923" cy="499261"/>
                <a:chOff x="6168925" y="3936925"/>
                <a:chExt cx="296950" cy="295375"/>
              </a:xfrm>
              <a:grpFill/>
            </p:grpSpPr>
            <p:sp>
              <p:nvSpPr>
                <p:cNvPr id="161" name="Google Shape;9481;p73">
                  <a:extLst>
                    <a:ext uri="{FF2B5EF4-FFF2-40B4-BE49-F238E27FC236}">
                      <a16:creationId xmlns="" xmlns:a16="http://schemas.microsoft.com/office/drawing/2014/main" id="{F18757A4-73BB-26DF-B67A-1FB8C97A2E5B}"/>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2" name="Google Shape;9482;p73">
                  <a:extLst>
                    <a:ext uri="{FF2B5EF4-FFF2-40B4-BE49-F238E27FC236}">
                      <a16:creationId xmlns="" xmlns:a16="http://schemas.microsoft.com/office/drawing/2014/main" id="{35AFD882-FDA8-ED84-5606-C72309C296F2}"/>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3" name="Google Shape;9483;p73">
                  <a:extLst>
                    <a:ext uri="{FF2B5EF4-FFF2-40B4-BE49-F238E27FC236}">
                      <a16:creationId xmlns="" xmlns:a16="http://schemas.microsoft.com/office/drawing/2014/main" id="{EB9919A6-24C0-DE41-F7B6-C713BE5F7154}"/>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4" name="Google Shape;9484;p73">
                  <a:extLst>
                    <a:ext uri="{FF2B5EF4-FFF2-40B4-BE49-F238E27FC236}">
                      <a16:creationId xmlns="" xmlns:a16="http://schemas.microsoft.com/office/drawing/2014/main" id="{32E06B40-1A32-75D4-FB93-66AE0D31C9EB}"/>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5" name="Google Shape;9485;p73">
                  <a:extLst>
                    <a:ext uri="{FF2B5EF4-FFF2-40B4-BE49-F238E27FC236}">
                      <a16:creationId xmlns="" xmlns:a16="http://schemas.microsoft.com/office/drawing/2014/main" id="{17F999CA-6F10-003C-FC21-B473EC9507A7}"/>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6" name="Google Shape;9486;p73">
                  <a:extLst>
                    <a:ext uri="{FF2B5EF4-FFF2-40B4-BE49-F238E27FC236}">
                      <a16:creationId xmlns="" xmlns:a16="http://schemas.microsoft.com/office/drawing/2014/main" id="{A1D1308B-25E5-6EA9-F403-4EE8C3F29E89}"/>
                    </a:ext>
                  </a:extLst>
                </p:cNvPr>
                <p:cNvSpPr/>
                <p:nvPr/>
              </p:nvSpPr>
              <p:spPr>
                <a:xfrm>
                  <a:off x="6417800" y="4173200"/>
                  <a:ext cx="43350" cy="43350"/>
                </a:xfrm>
                <a:custGeom>
                  <a:avLst/>
                  <a:gdLst/>
                  <a:ahLst/>
                  <a:cxnLst/>
                  <a:rect l="l" t="t" r="r" b="b"/>
                  <a:pathLst>
                    <a:path w="1733" h="1733"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5" name="Google Shape;9487;p73">
                <a:extLst>
                  <a:ext uri="{FF2B5EF4-FFF2-40B4-BE49-F238E27FC236}">
                    <a16:creationId xmlns="" xmlns:a16="http://schemas.microsoft.com/office/drawing/2014/main" id="{FA45AC61-19BD-4C05-6271-3A409A583E5F}"/>
                  </a:ext>
                </a:extLst>
              </p:cNvPr>
              <p:cNvGrpSpPr/>
              <p:nvPr/>
            </p:nvGrpSpPr>
            <p:grpSpPr>
              <a:xfrm>
                <a:off x="2672075" y="3748558"/>
                <a:ext cx="497908" cy="499261"/>
                <a:chOff x="1674750" y="3254050"/>
                <a:chExt cx="294575" cy="295375"/>
              </a:xfrm>
              <a:grpFill/>
            </p:grpSpPr>
            <p:sp>
              <p:nvSpPr>
                <p:cNvPr id="158" name="Google Shape;9488;p73">
                  <a:extLst>
                    <a:ext uri="{FF2B5EF4-FFF2-40B4-BE49-F238E27FC236}">
                      <a16:creationId xmlns="" xmlns:a16="http://schemas.microsoft.com/office/drawing/2014/main" id="{188B963B-7280-3504-21B4-54EC4EBDFC35}"/>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9" name="Google Shape;9489;p73">
                  <a:extLst>
                    <a:ext uri="{FF2B5EF4-FFF2-40B4-BE49-F238E27FC236}">
                      <a16:creationId xmlns="" xmlns:a16="http://schemas.microsoft.com/office/drawing/2014/main" id="{CA25D299-F606-D74E-987D-6ACC119A84DE}"/>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60" name="Google Shape;9490;p73">
                  <a:extLst>
                    <a:ext uri="{FF2B5EF4-FFF2-40B4-BE49-F238E27FC236}">
                      <a16:creationId xmlns="" xmlns:a16="http://schemas.microsoft.com/office/drawing/2014/main" id="{0BC741D5-21A9-FF6E-382E-4B2F19226BA7}"/>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6" name="Google Shape;9491;p73">
                <a:extLst>
                  <a:ext uri="{FF2B5EF4-FFF2-40B4-BE49-F238E27FC236}">
                    <a16:creationId xmlns="" xmlns:a16="http://schemas.microsoft.com/office/drawing/2014/main" id="{6F96B8F3-45D0-CEB6-EF34-B3398C312ACC}"/>
                  </a:ext>
                </a:extLst>
              </p:cNvPr>
              <p:cNvGrpSpPr/>
              <p:nvPr/>
            </p:nvGrpSpPr>
            <p:grpSpPr>
              <a:xfrm>
                <a:off x="2692697" y="4378602"/>
                <a:ext cx="456666" cy="499261"/>
                <a:chOff x="1687350" y="3618725"/>
                <a:chExt cx="270175" cy="295375"/>
              </a:xfrm>
              <a:grpFill/>
            </p:grpSpPr>
            <p:sp>
              <p:nvSpPr>
                <p:cNvPr id="155" name="Google Shape;9492;p73">
                  <a:extLst>
                    <a:ext uri="{FF2B5EF4-FFF2-40B4-BE49-F238E27FC236}">
                      <a16:creationId xmlns="" xmlns:a16="http://schemas.microsoft.com/office/drawing/2014/main" id="{56F6236A-442B-04E7-3C11-287BC31C0E33}"/>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6" name="Google Shape;9493;p73">
                  <a:extLst>
                    <a:ext uri="{FF2B5EF4-FFF2-40B4-BE49-F238E27FC236}">
                      <a16:creationId xmlns="" xmlns:a16="http://schemas.microsoft.com/office/drawing/2014/main" id="{4B8ABF5A-D8BA-C809-CD1D-524F1E01E4BE}"/>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7" name="Google Shape;9494;p73">
                  <a:extLst>
                    <a:ext uri="{FF2B5EF4-FFF2-40B4-BE49-F238E27FC236}">
                      <a16:creationId xmlns="" xmlns:a16="http://schemas.microsoft.com/office/drawing/2014/main" id="{86DBDDDF-766C-6BC0-EB6F-6578E6467900}"/>
                    </a:ext>
                  </a:extLst>
                </p:cNvPr>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7" name="Google Shape;9495;p73">
                <a:extLst>
                  <a:ext uri="{FF2B5EF4-FFF2-40B4-BE49-F238E27FC236}">
                    <a16:creationId xmlns="" xmlns:a16="http://schemas.microsoft.com/office/drawing/2014/main" id="{77FB56B8-0BA5-A94F-D738-725B3347A942}"/>
                  </a:ext>
                </a:extLst>
              </p:cNvPr>
              <p:cNvGrpSpPr/>
              <p:nvPr/>
            </p:nvGrpSpPr>
            <p:grpSpPr>
              <a:xfrm>
                <a:off x="2669392" y="4985321"/>
                <a:ext cx="503276" cy="499261"/>
                <a:chOff x="1672375" y="3982600"/>
                <a:chExt cx="297750" cy="295375"/>
              </a:xfrm>
              <a:grpFill/>
            </p:grpSpPr>
            <p:sp>
              <p:nvSpPr>
                <p:cNvPr id="152" name="Google Shape;9496;p73">
                  <a:extLst>
                    <a:ext uri="{FF2B5EF4-FFF2-40B4-BE49-F238E27FC236}">
                      <a16:creationId xmlns="" xmlns:a16="http://schemas.microsoft.com/office/drawing/2014/main" id="{CEAACB19-DE58-7C68-9927-88CCF95D9E19}"/>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3" name="Google Shape;9497;p73">
                  <a:extLst>
                    <a:ext uri="{FF2B5EF4-FFF2-40B4-BE49-F238E27FC236}">
                      <a16:creationId xmlns="" xmlns:a16="http://schemas.microsoft.com/office/drawing/2014/main" id="{3C0A4A4B-51DB-CB3E-592E-2352A299B90F}"/>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4" name="Google Shape;9498;p73">
                  <a:extLst>
                    <a:ext uri="{FF2B5EF4-FFF2-40B4-BE49-F238E27FC236}">
                      <a16:creationId xmlns="" xmlns:a16="http://schemas.microsoft.com/office/drawing/2014/main" id="{246D4DA9-E81E-9646-0E23-6A9A9EE34837}"/>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8" name="Google Shape;9499;p73">
                <a:extLst>
                  <a:ext uri="{FF2B5EF4-FFF2-40B4-BE49-F238E27FC236}">
                    <a16:creationId xmlns="" xmlns:a16="http://schemas.microsoft.com/office/drawing/2014/main" id="{4BFFCBBA-A196-720F-1A39-226E1AEFD1F5}"/>
                  </a:ext>
                </a:extLst>
              </p:cNvPr>
              <p:cNvGrpSpPr/>
              <p:nvPr/>
            </p:nvGrpSpPr>
            <p:grpSpPr>
              <a:xfrm>
                <a:off x="5851479" y="3747882"/>
                <a:ext cx="500612" cy="500612"/>
                <a:chOff x="3497300" y="3227275"/>
                <a:chExt cx="296175" cy="296175"/>
              </a:xfrm>
              <a:grpFill/>
            </p:grpSpPr>
            <p:sp>
              <p:nvSpPr>
                <p:cNvPr id="144" name="Google Shape;9500;p73">
                  <a:extLst>
                    <a:ext uri="{FF2B5EF4-FFF2-40B4-BE49-F238E27FC236}">
                      <a16:creationId xmlns="" xmlns:a16="http://schemas.microsoft.com/office/drawing/2014/main" id="{1EFCE7F8-D69A-0ADB-3F2E-FF58B9BA0824}"/>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5" name="Google Shape;9501;p73">
                  <a:extLst>
                    <a:ext uri="{FF2B5EF4-FFF2-40B4-BE49-F238E27FC236}">
                      <a16:creationId xmlns="" xmlns:a16="http://schemas.microsoft.com/office/drawing/2014/main" id="{95034B89-A99B-43A4-BEB6-D57198F1B37E}"/>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6" name="Google Shape;9502;p73">
                  <a:extLst>
                    <a:ext uri="{FF2B5EF4-FFF2-40B4-BE49-F238E27FC236}">
                      <a16:creationId xmlns="" xmlns:a16="http://schemas.microsoft.com/office/drawing/2014/main" id="{C56C94CA-C04E-0EF5-186C-451560B611E5}"/>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7" name="Google Shape;9503;p73">
                  <a:extLst>
                    <a:ext uri="{FF2B5EF4-FFF2-40B4-BE49-F238E27FC236}">
                      <a16:creationId xmlns="" xmlns:a16="http://schemas.microsoft.com/office/drawing/2014/main" id="{D3DA5839-D122-5414-1B25-05DAF74D5802}"/>
                    </a:ext>
                  </a:extLst>
                </p:cNvPr>
                <p:cNvSpPr/>
                <p:nvPr/>
              </p:nvSpPr>
              <p:spPr>
                <a:xfrm>
                  <a:off x="3622525" y="3421825"/>
                  <a:ext cx="41775" cy="25225"/>
                </a:xfrm>
                <a:custGeom>
                  <a:avLst/>
                  <a:gdLst/>
                  <a:ahLst/>
                  <a:cxnLst/>
                  <a:rect l="l" t="t" r="r" b="b"/>
                  <a:pathLst>
                    <a:path w="1670"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8" name="Google Shape;9504;p73">
                  <a:extLst>
                    <a:ext uri="{FF2B5EF4-FFF2-40B4-BE49-F238E27FC236}">
                      <a16:creationId xmlns="" xmlns:a16="http://schemas.microsoft.com/office/drawing/2014/main" id="{4D28FE53-F847-C562-4505-13445A089357}"/>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9" name="Google Shape;9505;p73">
                  <a:extLst>
                    <a:ext uri="{FF2B5EF4-FFF2-40B4-BE49-F238E27FC236}">
                      <a16:creationId xmlns="" xmlns:a16="http://schemas.microsoft.com/office/drawing/2014/main" id="{9D3A09D9-46E8-DA63-0408-D04F8CAD5A4B}"/>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0" name="Google Shape;9506;p73">
                  <a:extLst>
                    <a:ext uri="{FF2B5EF4-FFF2-40B4-BE49-F238E27FC236}">
                      <a16:creationId xmlns="" xmlns:a16="http://schemas.microsoft.com/office/drawing/2014/main" id="{3D475410-79D7-4144-06CA-CDC14C2786A1}"/>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51" name="Google Shape;9507;p73">
                  <a:extLst>
                    <a:ext uri="{FF2B5EF4-FFF2-40B4-BE49-F238E27FC236}">
                      <a16:creationId xmlns="" xmlns:a16="http://schemas.microsoft.com/office/drawing/2014/main" id="{1947A62D-83F0-DC73-72C9-58A09F785C54}"/>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39" name="Google Shape;9508;p73">
                <a:extLst>
                  <a:ext uri="{FF2B5EF4-FFF2-40B4-BE49-F238E27FC236}">
                    <a16:creationId xmlns="" xmlns:a16="http://schemas.microsoft.com/office/drawing/2014/main" id="{B03AD61D-C6F9-1337-E35F-29C01FAD60CF}"/>
                  </a:ext>
                </a:extLst>
              </p:cNvPr>
              <p:cNvGrpSpPr/>
              <p:nvPr/>
            </p:nvGrpSpPr>
            <p:grpSpPr>
              <a:xfrm>
                <a:off x="5852154" y="4379933"/>
                <a:ext cx="499261" cy="496599"/>
                <a:chOff x="3497300" y="3591950"/>
                <a:chExt cx="295375" cy="293800"/>
              </a:xfrm>
              <a:grpFill/>
            </p:grpSpPr>
            <p:sp>
              <p:nvSpPr>
                <p:cNvPr id="136" name="Google Shape;9509;p73">
                  <a:extLst>
                    <a:ext uri="{FF2B5EF4-FFF2-40B4-BE49-F238E27FC236}">
                      <a16:creationId xmlns="" xmlns:a16="http://schemas.microsoft.com/office/drawing/2014/main" id="{8083CE4F-71CE-B7A2-A7A9-373F192A9934}"/>
                    </a:ext>
                  </a:extLst>
                </p:cNvPr>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7" name="Google Shape;9510;p73">
                  <a:extLst>
                    <a:ext uri="{FF2B5EF4-FFF2-40B4-BE49-F238E27FC236}">
                      <a16:creationId xmlns="" xmlns:a16="http://schemas.microsoft.com/office/drawing/2014/main" id="{A748A67F-9CD4-DA08-CC8B-9424CF0163A4}"/>
                    </a:ext>
                  </a:extLst>
                </p:cNvPr>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8" name="Google Shape;9511;p73">
                  <a:extLst>
                    <a:ext uri="{FF2B5EF4-FFF2-40B4-BE49-F238E27FC236}">
                      <a16:creationId xmlns="" xmlns:a16="http://schemas.microsoft.com/office/drawing/2014/main" id="{139BDEDD-549C-5021-6711-61B80FC1B9CF}"/>
                    </a:ext>
                  </a:extLst>
                </p:cNvPr>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9" name="Google Shape;9512;p73">
                  <a:extLst>
                    <a:ext uri="{FF2B5EF4-FFF2-40B4-BE49-F238E27FC236}">
                      <a16:creationId xmlns="" xmlns:a16="http://schemas.microsoft.com/office/drawing/2014/main" id="{472998A4-80DF-1EAA-DC8A-84B3FE32FF31}"/>
                    </a:ext>
                  </a:extLst>
                </p:cNvPr>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0" name="Google Shape;9513;p73">
                  <a:extLst>
                    <a:ext uri="{FF2B5EF4-FFF2-40B4-BE49-F238E27FC236}">
                      <a16:creationId xmlns="" xmlns:a16="http://schemas.microsoft.com/office/drawing/2014/main" id="{C9222BD2-F00E-A289-CE27-C26E33CEB581}"/>
                    </a:ext>
                  </a:extLst>
                </p:cNvPr>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1" name="Google Shape;9514;p73">
                  <a:extLst>
                    <a:ext uri="{FF2B5EF4-FFF2-40B4-BE49-F238E27FC236}">
                      <a16:creationId xmlns="" xmlns:a16="http://schemas.microsoft.com/office/drawing/2014/main" id="{AFC8E916-ED41-AE85-2066-9F4A98DA55AA}"/>
                    </a:ext>
                  </a:extLst>
                </p:cNvPr>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2" name="Google Shape;9515;p73">
                  <a:extLst>
                    <a:ext uri="{FF2B5EF4-FFF2-40B4-BE49-F238E27FC236}">
                      <a16:creationId xmlns="" xmlns:a16="http://schemas.microsoft.com/office/drawing/2014/main" id="{835C1DED-D3F6-DDE0-9267-39E3269584BF}"/>
                    </a:ext>
                  </a:extLst>
                </p:cNvPr>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43" name="Google Shape;9516;p73">
                  <a:extLst>
                    <a:ext uri="{FF2B5EF4-FFF2-40B4-BE49-F238E27FC236}">
                      <a16:creationId xmlns="" xmlns:a16="http://schemas.microsoft.com/office/drawing/2014/main" id="{40358B70-5688-C4AE-55AE-937674CCD30A}"/>
                    </a:ext>
                  </a:extLst>
                </p:cNvPr>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0" name="Google Shape;9517;p73">
                <a:extLst>
                  <a:ext uri="{FF2B5EF4-FFF2-40B4-BE49-F238E27FC236}">
                    <a16:creationId xmlns="" xmlns:a16="http://schemas.microsoft.com/office/drawing/2014/main" id="{E64ED4D1-9125-750C-D5A1-49232201E8AB}"/>
                  </a:ext>
                </a:extLst>
              </p:cNvPr>
              <p:cNvGrpSpPr/>
              <p:nvPr/>
            </p:nvGrpSpPr>
            <p:grpSpPr>
              <a:xfrm>
                <a:off x="5852154" y="4985299"/>
                <a:ext cx="499261" cy="499303"/>
                <a:chOff x="3497300" y="3955025"/>
                <a:chExt cx="295375" cy="295400"/>
              </a:xfrm>
              <a:grpFill/>
            </p:grpSpPr>
            <p:sp>
              <p:nvSpPr>
                <p:cNvPr id="133" name="Google Shape;9518;p73">
                  <a:extLst>
                    <a:ext uri="{FF2B5EF4-FFF2-40B4-BE49-F238E27FC236}">
                      <a16:creationId xmlns="" xmlns:a16="http://schemas.microsoft.com/office/drawing/2014/main" id="{245B20C4-B8B0-AAC6-3CA6-9A617FFD9A7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4" name="Google Shape;9519;p73">
                  <a:extLst>
                    <a:ext uri="{FF2B5EF4-FFF2-40B4-BE49-F238E27FC236}">
                      <a16:creationId xmlns="" xmlns:a16="http://schemas.microsoft.com/office/drawing/2014/main" id="{7A21C24D-7766-F94A-BF20-D4854AC46889}"/>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5" name="Google Shape;9520;p73">
                  <a:extLst>
                    <a:ext uri="{FF2B5EF4-FFF2-40B4-BE49-F238E27FC236}">
                      <a16:creationId xmlns="" xmlns:a16="http://schemas.microsoft.com/office/drawing/2014/main" id="{08BFE43C-9027-A027-6E08-535FE2EEBA04}"/>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1" name="Google Shape;9521;p73">
                <a:extLst>
                  <a:ext uri="{FF2B5EF4-FFF2-40B4-BE49-F238E27FC236}">
                    <a16:creationId xmlns="" xmlns:a16="http://schemas.microsoft.com/office/drawing/2014/main" id="{AD9D243B-C5BF-790F-5577-23625D2A838D}"/>
                  </a:ext>
                </a:extLst>
              </p:cNvPr>
              <p:cNvGrpSpPr/>
              <p:nvPr/>
            </p:nvGrpSpPr>
            <p:grpSpPr>
              <a:xfrm>
                <a:off x="9033293" y="3748917"/>
                <a:ext cx="468667" cy="498542"/>
                <a:chOff x="5364750" y="3235150"/>
                <a:chExt cx="277275" cy="294950"/>
              </a:xfrm>
              <a:grpFill/>
            </p:grpSpPr>
            <p:sp>
              <p:nvSpPr>
                <p:cNvPr id="125" name="Google Shape;9522;p73">
                  <a:extLst>
                    <a:ext uri="{FF2B5EF4-FFF2-40B4-BE49-F238E27FC236}">
                      <a16:creationId xmlns="" xmlns:a16="http://schemas.microsoft.com/office/drawing/2014/main" id="{13E03172-3452-3B6E-D9F1-F81D13994F54}"/>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6" name="Google Shape;9523;p73">
                  <a:extLst>
                    <a:ext uri="{FF2B5EF4-FFF2-40B4-BE49-F238E27FC236}">
                      <a16:creationId xmlns="" xmlns:a16="http://schemas.microsoft.com/office/drawing/2014/main" id="{4BB611A6-832E-8FC7-2C6B-23AF11D9B769}"/>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7" name="Google Shape;9524;p73">
                  <a:extLst>
                    <a:ext uri="{FF2B5EF4-FFF2-40B4-BE49-F238E27FC236}">
                      <a16:creationId xmlns="" xmlns:a16="http://schemas.microsoft.com/office/drawing/2014/main" id="{D4EA4139-9EBE-8E9C-F3CC-32E2A40A08EE}"/>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8" name="Google Shape;9525;p73">
                  <a:extLst>
                    <a:ext uri="{FF2B5EF4-FFF2-40B4-BE49-F238E27FC236}">
                      <a16:creationId xmlns="" xmlns:a16="http://schemas.microsoft.com/office/drawing/2014/main" id="{0DE24874-1ABD-1249-3DED-60EE527D1142}"/>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9" name="Google Shape;9526;p73">
                  <a:extLst>
                    <a:ext uri="{FF2B5EF4-FFF2-40B4-BE49-F238E27FC236}">
                      <a16:creationId xmlns="" xmlns:a16="http://schemas.microsoft.com/office/drawing/2014/main" id="{A7B5A519-A666-44D7-A64C-04A528FE992D}"/>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0" name="Google Shape;9527;p73">
                  <a:extLst>
                    <a:ext uri="{FF2B5EF4-FFF2-40B4-BE49-F238E27FC236}">
                      <a16:creationId xmlns="" xmlns:a16="http://schemas.microsoft.com/office/drawing/2014/main" id="{891A4136-CE52-8BDD-C248-DAD9CEF66B8E}"/>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1" name="Google Shape;9528;p73">
                  <a:extLst>
                    <a:ext uri="{FF2B5EF4-FFF2-40B4-BE49-F238E27FC236}">
                      <a16:creationId xmlns="" xmlns:a16="http://schemas.microsoft.com/office/drawing/2014/main" id="{046D1EE7-66DE-40B7-BDAF-566A386D35B0}"/>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32" name="Google Shape;9529;p73">
                  <a:extLst>
                    <a:ext uri="{FF2B5EF4-FFF2-40B4-BE49-F238E27FC236}">
                      <a16:creationId xmlns="" xmlns:a16="http://schemas.microsoft.com/office/drawing/2014/main" id="{A292191D-D2EF-746B-6BBA-F3BF4C83A1D2}"/>
                    </a:ext>
                  </a:extLst>
                </p:cNvPr>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2" name="Google Shape;9530;p73">
                <a:extLst>
                  <a:ext uri="{FF2B5EF4-FFF2-40B4-BE49-F238E27FC236}">
                    <a16:creationId xmlns="" xmlns:a16="http://schemas.microsoft.com/office/drawing/2014/main" id="{4DFADDD9-E299-C124-6E94-343D0D85FA50}"/>
                  </a:ext>
                </a:extLst>
              </p:cNvPr>
              <p:cNvGrpSpPr/>
              <p:nvPr/>
            </p:nvGrpSpPr>
            <p:grpSpPr>
              <a:xfrm>
                <a:off x="9016645" y="4376595"/>
                <a:ext cx="501965" cy="503276"/>
                <a:chOff x="5355300" y="3598250"/>
                <a:chExt cx="296975" cy="297750"/>
              </a:xfrm>
              <a:grpFill/>
            </p:grpSpPr>
            <p:sp>
              <p:nvSpPr>
                <p:cNvPr id="117" name="Google Shape;9531;p73">
                  <a:extLst>
                    <a:ext uri="{FF2B5EF4-FFF2-40B4-BE49-F238E27FC236}">
                      <a16:creationId xmlns="" xmlns:a16="http://schemas.microsoft.com/office/drawing/2014/main" id="{79DDDCCA-0BD2-951F-C66C-36650FC038AB}"/>
                    </a:ext>
                  </a:extLst>
                </p:cNvPr>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8" name="Google Shape;9532;p73">
                  <a:extLst>
                    <a:ext uri="{FF2B5EF4-FFF2-40B4-BE49-F238E27FC236}">
                      <a16:creationId xmlns="" xmlns:a16="http://schemas.microsoft.com/office/drawing/2014/main" id="{683AFB9F-E6E2-C5B5-6341-3244DD8114FE}"/>
                    </a:ext>
                  </a:extLst>
                </p:cNvPr>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9" name="Google Shape;9533;p73">
                  <a:extLst>
                    <a:ext uri="{FF2B5EF4-FFF2-40B4-BE49-F238E27FC236}">
                      <a16:creationId xmlns="" xmlns:a16="http://schemas.microsoft.com/office/drawing/2014/main" id="{307F6590-A876-A42E-7DAB-E2B5E73EA83D}"/>
                    </a:ext>
                  </a:extLst>
                </p:cNvPr>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0" name="Google Shape;9534;p73">
                  <a:extLst>
                    <a:ext uri="{FF2B5EF4-FFF2-40B4-BE49-F238E27FC236}">
                      <a16:creationId xmlns="" xmlns:a16="http://schemas.microsoft.com/office/drawing/2014/main" id="{FC0243E7-5ADC-BCEE-216F-9CE24EA3A142}"/>
                    </a:ext>
                  </a:extLst>
                </p:cNvPr>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1" name="Google Shape;9535;p73">
                  <a:extLst>
                    <a:ext uri="{FF2B5EF4-FFF2-40B4-BE49-F238E27FC236}">
                      <a16:creationId xmlns="" xmlns:a16="http://schemas.microsoft.com/office/drawing/2014/main" id="{E44038AB-FB96-6096-EF34-4D5580766552}"/>
                    </a:ext>
                  </a:extLst>
                </p:cNvPr>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2" name="Google Shape;9536;p73">
                  <a:extLst>
                    <a:ext uri="{FF2B5EF4-FFF2-40B4-BE49-F238E27FC236}">
                      <a16:creationId xmlns="" xmlns:a16="http://schemas.microsoft.com/office/drawing/2014/main" id="{3FC784F6-E6D0-2EC4-6836-3F90D4390C0C}"/>
                    </a:ext>
                  </a:extLst>
                </p:cNvPr>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3" name="Google Shape;9537;p73">
                  <a:extLst>
                    <a:ext uri="{FF2B5EF4-FFF2-40B4-BE49-F238E27FC236}">
                      <a16:creationId xmlns="" xmlns:a16="http://schemas.microsoft.com/office/drawing/2014/main" id="{A8017DEC-5346-7DC1-F957-85031C2ED4BE}"/>
                    </a:ext>
                  </a:extLst>
                </p:cNvPr>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24" name="Google Shape;9538;p73">
                  <a:extLst>
                    <a:ext uri="{FF2B5EF4-FFF2-40B4-BE49-F238E27FC236}">
                      <a16:creationId xmlns="" xmlns:a16="http://schemas.microsoft.com/office/drawing/2014/main" id="{199C7B13-1CDF-666B-6381-313652018B31}"/>
                    </a:ext>
                  </a:extLst>
                </p:cNvPr>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3" name="Google Shape;9539;p73">
                <a:extLst>
                  <a:ext uri="{FF2B5EF4-FFF2-40B4-BE49-F238E27FC236}">
                    <a16:creationId xmlns="" xmlns:a16="http://schemas.microsoft.com/office/drawing/2014/main" id="{061C5944-C69D-633A-F286-C0496309DB0A}"/>
                  </a:ext>
                </a:extLst>
              </p:cNvPr>
              <p:cNvGrpSpPr/>
              <p:nvPr/>
            </p:nvGrpSpPr>
            <p:grpSpPr>
              <a:xfrm>
                <a:off x="9022644" y="5073172"/>
                <a:ext cx="489964" cy="323559"/>
                <a:chOff x="5358450" y="4015675"/>
                <a:chExt cx="289875" cy="191425"/>
              </a:xfrm>
              <a:grpFill/>
            </p:grpSpPr>
            <p:sp>
              <p:nvSpPr>
                <p:cNvPr id="113" name="Google Shape;9540;p73">
                  <a:extLst>
                    <a:ext uri="{FF2B5EF4-FFF2-40B4-BE49-F238E27FC236}">
                      <a16:creationId xmlns="" xmlns:a16="http://schemas.microsoft.com/office/drawing/2014/main" id="{DEDB40BC-499E-F380-B525-2E2731F66CCD}"/>
                    </a:ext>
                  </a:extLst>
                </p:cNvPr>
                <p:cNvSpPr/>
                <p:nvPr/>
              </p:nvSpPr>
              <p:spPr>
                <a:xfrm>
                  <a:off x="5358450" y="4015675"/>
                  <a:ext cx="289875" cy="89025"/>
                </a:xfrm>
                <a:custGeom>
                  <a:avLst/>
                  <a:gdLst/>
                  <a:ahLst/>
                  <a:cxnLst/>
                  <a:rect l="l" t="t" r="r" b="b"/>
                  <a:pathLst>
                    <a:path w="11595" h="3560"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4" name="Google Shape;9541;p73">
                  <a:extLst>
                    <a:ext uri="{FF2B5EF4-FFF2-40B4-BE49-F238E27FC236}">
                      <a16:creationId xmlns="" xmlns:a16="http://schemas.microsoft.com/office/drawing/2014/main" id="{1615E4CE-4A3A-AF9F-C623-C3B58684FE7E}"/>
                    </a:ext>
                  </a:extLst>
                </p:cNvPr>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5" name="Google Shape;9542;p73">
                  <a:extLst>
                    <a:ext uri="{FF2B5EF4-FFF2-40B4-BE49-F238E27FC236}">
                      <a16:creationId xmlns="" xmlns:a16="http://schemas.microsoft.com/office/drawing/2014/main" id="{8BFD6588-B36E-8C08-CFE4-F7606C5F70AE}"/>
                    </a:ext>
                  </a:extLst>
                </p:cNvPr>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6" name="Google Shape;9543;p73">
                  <a:extLst>
                    <a:ext uri="{FF2B5EF4-FFF2-40B4-BE49-F238E27FC236}">
                      <a16:creationId xmlns="" xmlns:a16="http://schemas.microsoft.com/office/drawing/2014/main" id="{171B06FA-1180-93EB-F256-995C1137C6A5}"/>
                    </a:ext>
                  </a:extLst>
                </p:cNvPr>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4" name="Google Shape;9544;p73">
                <a:extLst>
                  <a:ext uri="{FF2B5EF4-FFF2-40B4-BE49-F238E27FC236}">
                    <a16:creationId xmlns="" xmlns:a16="http://schemas.microsoft.com/office/drawing/2014/main" id="{06D4D837-B03C-0629-E0F7-DCA46D990321}"/>
                  </a:ext>
                </a:extLst>
              </p:cNvPr>
              <p:cNvGrpSpPr/>
              <p:nvPr/>
            </p:nvGrpSpPr>
            <p:grpSpPr>
              <a:xfrm>
                <a:off x="10925482" y="3765480"/>
                <a:ext cx="501965" cy="465413"/>
                <a:chOff x="6543825" y="3202075"/>
                <a:chExt cx="296975" cy="275350"/>
              </a:xfrm>
              <a:grpFill/>
            </p:grpSpPr>
            <p:sp>
              <p:nvSpPr>
                <p:cNvPr id="106" name="Google Shape;9545;p73">
                  <a:extLst>
                    <a:ext uri="{FF2B5EF4-FFF2-40B4-BE49-F238E27FC236}">
                      <a16:creationId xmlns="" xmlns:a16="http://schemas.microsoft.com/office/drawing/2014/main" id="{443585FA-A48A-5D69-BFBE-392916F06051}"/>
                    </a:ext>
                  </a:extLst>
                </p:cNvPr>
                <p:cNvSpPr/>
                <p:nvPr/>
              </p:nvSpPr>
              <p:spPr>
                <a:xfrm>
                  <a:off x="6683250" y="3202075"/>
                  <a:ext cx="17350" cy="43350"/>
                </a:xfrm>
                <a:custGeom>
                  <a:avLst/>
                  <a:gdLst/>
                  <a:ahLst/>
                  <a:cxnLst/>
                  <a:rect l="l" t="t" r="r" b="b"/>
                  <a:pathLst>
                    <a:path w="694" h="1733"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7" name="Google Shape;9546;p73">
                  <a:extLst>
                    <a:ext uri="{FF2B5EF4-FFF2-40B4-BE49-F238E27FC236}">
                      <a16:creationId xmlns="" xmlns:a16="http://schemas.microsoft.com/office/drawing/2014/main" id="{4B29CE22-B595-39F2-8826-FC89B625EA46}"/>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8" name="Google Shape;9547;p73">
                  <a:extLst>
                    <a:ext uri="{FF2B5EF4-FFF2-40B4-BE49-F238E27FC236}">
                      <a16:creationId xmlns="" xmlns:a16="http://schemas.microsoft.com/office/drawing/2014/main" id="{4EEA8BE2-1D2F-9435-435D-509F7328B9E4}"/>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9" name="Google Shape;9548;p73">
                  <a:extLst>
                    <a:ext uri="{FF2B5EF4-FFF2-40B4-BE49-F238E27FC236}">
                      <a16:creationId xmlns="" xmlns:a16="http://schemas.microsoft.com/office/drawing/2014/main" id="{C7584F65-2127-4A33-701A-37D8DB12F376}"/>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0" name="Google Shape;9549;p73">
                  <a:extLst>
                    <a:ext uri="{FF2B5EF4-FFF2-40B4-BE49-F238E27FC236}">
                      <a16:creationId xmlns="" xmlns:a16="http://schemas.microsoft.com/office/drawing/2014/main" id="{E09FC7D0-0FF7-1F2E-A886-0CB59DFEB71C}"/>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1" name="Google Shape;9550;p73">
                  <a:extLst>
                    <a:ext uri="{FF2B5EF4-FFF2-40B4-BE49-F238E27FC236}">
                      <a16:creationId xmlns="" xmlns:a16="http://schemas.microsoft.com/office/drawing/2014/main" id="{62B37208-C2EA-B595-D9A1-3BF0638095A9}"/>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12" name="Google Shape;9551;p73">
                  <a:extLst>
                    <a:ext uri="{FF2B5EF4-FFF2-40B4-BE49-F238E27FC236}">
                      <a16:creationId xmlns="" xmlns:a16="http://schemas.microsoft.com/office/drawing/2014/main" id="{87C7A11C-C6B0-A47E-CB12-A93A2DE51302}"/>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5" name="Google Shape;9552;p73">
                <a:extLst>
                  <a:ext uri="{FF2B5EF4-FFF2-40B4-BE49-F238E27FC236}">
                    <a16:creationId xmlns="" xmlns:a16="http://schemas.microsoft.com/office/drawing/2014/main" id="{AADB3F79-8187-E79D-E3EF-D69B2B25439F}"/>
                  </a:ext>
                </a:extLst>
              </p:cNvPr>
              <p:cNvGrpSpPr/>
              <p:nvPr/>
            </p:nvGrpSpPr>
            <p:grpSpPr>
              <a:xfrm>
                <a:off x="3302959" y="3747882"/>
                <a:ext cx="500612" cy="500612"/>
                <a:chOff x="2037825" y="3254050"/>
                <a:chExt cx="296175" cy="296175"/>
              </a:xfrm>
              <a:grpFill/>
            </p:grpSpPr>
            <p:sp>
              <p:nvSpPr>
                <p:cNvPr id="100" name="Google Shape;9553;p73">
                  <a:extLst>
                    <a:ext uri="{FF2B5EF4-FFF2-40B4-BE49-F238E27FC236}">
                      <a16:creationId xmlns="" xmlns:a16="http://schemas.microsoft.com/office/drawing/2014/main" id="{6BAB4491-6FFA-C849-9A2A-63D0879D4078}"/>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1" name="Google Shape;9554;p73">
                  <a:extLst>
                    <a:ext uri="{FF2B5EF4-FFF2-40B4-BE49-F238E27FC236}">
                      <a16:creationId xmlns="" xmlns:a16="http://schemas.microsoft.com/office/drawing/2014/main" id="{D7F7C935-4E15-F196-A5BB-3AE9C9337418}"/>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2" name="Google Shape;9555;p73">
                  <a:extLst>
                    <a:ext uri="{FF2B5EF4-FFF2-40B4-BE49-F238E27FC236}">
                      <a16:creationId xmlns="" xmlns:a16="http://schemas.microsoft.com/office/drawing/2014/main" id="{71AAD04A-5D49-7AC7-C720-80C5973249E2}"/>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3" name="Google Shape;9556;p73">
                  <a:extLst>
                    <a:ext uri="{FF2B5EF4-FFF2-40B4-BE49-F238E27FC236}">
                      <a16:creationId xmlns="" xmlns:a16="http://schemas.microsoft.com/office/drawing/2014/main" id="{705C5DA9-57CB-7438-06CB-7F6F25C9F8B3}"/>
                    </a:ext>
                  </a:extLst>
                </p:cNvPr>
                <p:cNvSpPr/>
                <p:nvPr/>
              </p:nvSpPr>
              <p:spPr>
                <a:xfrm>
                  <a:off x="2219775" y="3375350"/>
                  <a:ext cx="89025" cy="85875"/>
                </a:xfrm>
                <a:custGeom>
                  <a:avLst/>
                  <a:gdLst/>
                  <a:ahLst/>
                  <a:cxnLst/>
                  <a:rect l="l" t="t" r="r" b="b"/>
                  <a:pathLst>
                    <a:path w="3560"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4" name="Google Shape;9557;p73">
                  <a:extLst>
                    <a:ext uri="{FF2B5EF4-FFF2-40B4-BE49-F238E27FC236}">
                      <a16:creationId xmlns="" xmlns:a16="http://schemas.microsoft.com/office/drawing/2014/main" id="{511B9B3F-D012-85DD-8BA2-C76E50786426}"/>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105" name="Google Shape;9558;p73">
                  <a:extLst>
                    <a:ext uri="{FF2B5EF4-FFF2-40B4-BE49-F238E27FC236}">
                      <a16:creationId xmlns="" xmlns:a16="http://schemas.microsoft.com/office/drawing/2014/main" id="{E676B30D-7A2B-9F17-F856-E8454C05B741}"/>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6" name="Google Shape;9559;p73">
                <a:extLst>
                  <a:ext uri="{FF2B5EF4-FFF2-40B4-BE49-F238E27FC236}">
                    <a16:creationId xmlns="" xmlns:a16="http://schemas.microsoft.com/office/drawing/2014/main" id="{9D851B88-0113-C46B-050C-9BD211224129}"/>
                  </a:ext>
                </a:extLst>
              </p:cNvPr>
              <p:cNvGrpSpPr/>
              <p:nvPr/>
            </p:nvGrpSpPr>
            <p:grpSpPr>
              <a:xfrm>
                <a:off x="3300297" y="4378750"/>
                <a:ext cx="505937" cy="498964"/>
                <a:chOff x="2034675" y="3617925"/>
                <a:chExt cx="299325" cy="295200"/>
              </a:xfrm>
              <a:grpFill/>
            </p:grpSpPr>
            <p:sp>
              <p:nvSpPr>
                <p:cNvPr id="95" name="Google Shape;9560;p73">
                  <a:extLst>
                    <a:ext uri="{FF2B5EF4-FFF2-40B4-BE49-F238E27FC236}">
                      <a16:creationId xmlns="" xmlns:a16="http://schemas.microsoft.com/office/drawing/2014/main" id="{296DDAC8-89DC-93C2-45E2-8EFBBE39E364}"/>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6" name="Google Shape;9561;p73">
                  <a:extLst>
                    <a:ext uri="{FF2B5EF4-FFF2-40B4-BE49-F238E27FC236}">
                      <a16:creationId xmlns="" xmlns:a16="http://schemas.microsoft.com/office/drawing/2014/main" id="{85566A50-6DDB-2B30-FE59-A0D17D75AE42}"/>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7" name="Google Shape;9562;p73">
                  <a:extLst>
                    <a:ext uri="{FF2B5EF4-FFF2-40B4-BE49-F238E27FC236}">
                      <a16:creationId xmlns="" xmlns:a16="http://schemas.microsoft.com/office/drawing/2014/main" id="{24447BB0-3638-A00A-66EC-083EB0FCB661}"/>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8" name="Google Shape;9563;p73">
                  <a:extLst>
                    <a:ext uri="{FF2B5EF4-FFF2-40B4-BE49-F238E27FC236}">
                      <a16:creationId xmlns="" xmlns:a16="http://schemas.microsoft.com/office/drawing/2014/main" id="{FE3B14A2-EB36-48BB-3E8E-34C09227AE2C}"/>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9" name="Google Shape;9564;p73">
                  <a:extLst>
                    <a:ext uri="{FF2B5EF4-FFF2-40B4-BE49-F238E27FC236}">
                      <a16:creationId xmlns="" xmlns:a16="http://schemas.microsoft.com/office/drawing/2014/main" id="{99AA6D80-8EE4-8495-010E-5939BE3EB389}"/>
                    </a:ext>
                  </a:extLst>
                </p:cNvPr>
                <p:cNvSpPr/>
                <p:nvPr/>
              </p:nvSpPr>
              <p:spPr>
                <a:xfrm>
                  <a:off x="2034675" y="3816425"/>
                  <a:ext cx="100050" cy="96700"/>
                </a:xfrm>
                <a:custGeom>
                  <a:avLst/>
                  <a:gdLst/>
                  <a:ahLst/>
                  <a:cxnLst/>
                  <a:rect l="l" t="t" r="r" b="b"/>
                  <a:pathLst>
                    <a:path w="4002" h="3867"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7" name="Google Shape;9565;p73">
                <a:extLst>
                  <a:ext uri="{FF2B5EF4-FFF2-40B4-BE49-F238E27FC236}">
                    <a16:creationId xmlns="" xmlns:a16="http://schemas.microsoft.com/office/drawing/2014/main" id="{4C1E7A75-255D-9B54-AE38-500713D1E782}"/>
                  </a:ext>
                </a:extLst>
              </p:cNvPr>
              <p:cNvGrpSpPr/>
              <p:nvPr/>
            </p:nvGrpSpPr>
            <p:grpSpPr>
              <a:xfrm>
                <a:off x="3302959" y="4985321"/>
                <a:ext cx="500612" cy="499261"/>
                <a:chOff x="2037825" y="3981825"/>
                <a:chExt cx="296175" cy="295375"/>
              </a:xfrm>
              <a:grpFill/>
            </p:grpSpPr>
            <p:sp>
              <p:nvSpPr>
                <p:cNvPr id="92" name="Google Shape;9566;p73">
                  <a:extLst>
                    <a:ext uri="{FF2B5EF4-FFF2-40B4-BE49-F238E27FC236}">
                      <a16:creationId xmlns="" xmlns:a16="http://schemas.microsoft.com/office/drawing/2014/main" id="{811A51D0-968F-0C11-4FCD-345CE564CE9D}"/>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3" name="Google Shape;9567;p73">
                  <a:extLst>
                    <a:ext uri="{FF2B5EF4-FFF2-40B4-BE49-F238E27FC236}">
                      <a16:creationId xmlns="" xmlns:a16="http://schemas.microsoft.com/office/drawing/2014/main" id="{16DF386D-918A-A125-9E28-983D82E63836}"/>
                    </a:ext>
                  </a:extLst>
                </p:cNvPr>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4" name="Google Shape;9568;p73">
                  <a:extLst>
                    <a:ext uri="{FF2B5EF4-FFF2-40B4-BE49-F238E27FC236}">
                      <a16:creationId xmlns="" xmlns:a16="http://schemas.microsoft.com/office/drawing/2014/main" id="{4ECB14D9-A914-55D4-4949-4794349741E0}"/>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8" name="Google Shape;9569;p73">
                <a:extLst>
                  <a:ext uri="{FF2B5EF4-FFF2-40B4-BE49-F238E27FC236}">
                    <a16:creationId xmlns="" xmlns:a16="http://schemas.microsoft.com/office/drawing/2014/main" id="{7018CE3E-F699-25F1-24C0-A5C037B2C435}"/>
                  </a:ext>
                </a:extLst>
              </p:cNvPr>
              <p:cNvGrpSpPr/>
              <p:nvPr/>
            </p:nvGrpSpPr>
            <p:grpSpPr>
              <a:xfrm>
                <a:off x="6475073" y="3793814"/>
                <a:ext cx="500612" cy="408748"/>
                <a:chOff x="3860400" y="3254050"/>
                <a:chExt cx="296175" cy="241825"/>
              </a:xfrm>
              <a:grpFill/>
            </p:grpSpPr>
            <p:sp>
              <p:nvSpPr>
                <p:cNvPr id="85" name="Google Shape;9570;p73">
                  <a:extLst>
                    <a:ext uri="{FF2B5EF4-FFF2-40B4-BE49-F238E27FC236}">
                      <a16:creationId xmlns="" xmlns:a16="http://schemas.microsoft.com/office/drawing/2014/main" id="{3E4C58BD-FEBC-4473-6616-9E79987ACEBC}"/>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6" name="Google Shape;9571;p73">
                  <a:extLst>
                    <a:ext uri="{FF2B5EF4-FFF2-40B4-BE49-F238E27FC236}">
                      <a16:creationId xmlns="" xmlns:a16="http://schemas.microsoft.com/office/drawing/2014/main" id="{BB3C3642-D3AE-D16C-EE15-C65545817EE6}"/>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7" name="Google Shape;9572;p73">
                  <a:extLst>
                    <a:ext uri="{FF2B5EF4-FFF2-40B4-BE49-F238E27FC236}">
                      <a16:creationId xmlns="" xmlns:a16="http://schemas.microsoft.com/office/drawing/2014/main" id="{A8178FF0-DC1B-3088-4B6C-A0C6053E0525}"/>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8" name="Google Shape;9573;p73">
                  <a:extLst>
                    <a:ext uri="{FF2B5EF4-FFF2-40B4-BE49-F238E27FC236}">
                      <a16:creationId xmlns="" xmlns:a16="http://schemas.microsoft.com/office/drawing/2014/main" id="{AE27B9DF-5657-3E0E-377F-FE8B06883FBE}"/>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9" name="Google Shape;9574;p73">
                  <a:extLst>
                    <a:ext uri="{FF2B5EF4-FFF2-40B4-BE49-F238E27FC236}">
                      <a16:creationId xmlns="" xmlns:a16="http://schemas.microsoft.com/office/drawing/2014/main" id="{6943572C-15ED-9CE9-93FC-4256A02BBC9E}"/>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0" name="Google Shape;9575;p73">
                  <a:extLst>
                    <a:ext uri="{FF2B5EF4-FFF2-40B4-BE49-F238E27FC236}">
                      <a16:creationId xmlns="" xmlns:a16="http://schemas.microsoft.com/office/drawing/2014/main" id="{AEEBA4FA-7974-532A-230D-D2FD5DAA4577}"/>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91" name="Google Shape;9576;p73">
                  <a:extLst>
                    <a:ext uri="{FF2B5EF4-FFF2-40B4-BE49-F238E27FC236}">
                      <a16:creationId xmlns="" xmlns:a16="http://schemas.microsoft.com/office/drawing/2014/main" id="{E58CC368-7167-DA3B-EDEE-3BEB70A4C99D}"/>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49" name="Google Shape;9577;p73">
                <a:extLst>
                  <a:ext uri="{FF2B5EF4-FFF2-40B4-BE49-F238E27FC236}">
                    <a16:creationId xmlns="" xmlns:a16="http://schemas.microsoft.com/office/drawing/2014/main" id="{63EFBCA0-0A4F-E66E-58D7-6F7D0BBDFE68}"/>
                  </a:ext>
                </a:extLst>
              </p:cNvPr>
              <p:cNvGrpSpPr/>
              <p:nvPr/>
            </p:nvGrpSpPr>
            <p:grpSpPr>
              <a:xfrm>
                <a:off x="6474397" y="4377925"/>
                <a:ext cx="501965" cy="500612"/>
                <a:chOff x="3859600" y="3591950"/>
                <a:chExt cx="296975" cy="296175"/>
              </a:xfrm>
              <a:grpFill/>
            </p:grpSpPr>
            <p:sp>
              <p:nvSpPr>
                <p:cNvPr id="82" name="Google Shape;9578;p73">
                  <a:extLst>
                    <a:ext uri="{FF2B5EF4-FFF2-40B4-BE49-F238E27FC236}">
                      <a16:creationId xmlns="" xmlns:a16="http://schemas.microsoft.com/office/drawing/2014/main" id="{88BD9088-5B1A-99B0-D3BE-5B54FA1C39F3}"/>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3" name="Google Shape;9579;p73">
                  <a:extLst>
                    <a:ext uri="{FF2B5EF4-FFF2-40B4-BE49-F238E27FC236}">
                      <a16:creationId xmlns="" xmlns:a16="http://schemas.microsoft.com/office/drawing/2014/main" id="{065F41B2-E587-3EEC-8DA5-08811D0F272E}"/>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4" name="Google Shape;9580;p73">
                  <a:extLst>
                    <a:ext uri="{FF2B5EF4-FFF2-40B4-BE49-F238E27FC236}">
                      <a16:creationId xmlns="" xmlns:a16="http://schemas.microsoft.com/office/drawing/2014/main" id="{5A86017C-278E-2921-A57D-D829F11BB39E}"/>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0" name="Google Shape;9581;p73">
                <a:extLst>
                  <a:ext uri="{FF2B5EF4-FFF2-40B4-BE49-F238E27FC236}">
                    <a16:creationId xmlns="" xmlns:a16="http://schemas.microsoft.com/office/drawing/2014/main" id="{E91D1F1E-6FB8-BD90-FD0E-112CE6838EA5}"/>
                  </a:ext>
                </a:extLst>
              </p:cNvPr>
              <p:cNvGrpSpPr/>
              <p:nvPr/>
            </p:nvGrpSpPr>
            <p:grpSpPr>
              <a:xfrm>
                <a:off x="6475073" y="4984646"/>
                <a:ext cx="500612" cy="500612"/>
                <a:chOff x="3860400" y="3955025"/>
                <a:chExt cx="296175" cy="296175"/>
              </a:xfrm>
              <a:grpFill/>
            </p:grpSpPr>
            <p:sp>
              <p:nvSpPr>
                <p:cNvPr id="77" name="Google Shape;9582;p73">
                  <a:extLst>
                    <a:ext uri="{FF2B5EF4-FFF2-40B4-BE49-F238E27FC236}">
                      <a16:creationId xmlns="" xmlns:a16="http://schemas.microsoft.com/office/drawing/2014/main" id="{36034709-FA94-C90D-C605-961603C400C2}"/>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8" name="Google Shape;9583;p73">
                  <a:extLst>
                    <a:ext uri="{FF2B5EF4-FFF2-40B4-BE49-F238E27FC236}">
                      <a16:creationId xmlns="" xmlns:a16="http://schemas.microsoft.com/office/drawing/2014/main" id="{B849CD26-A3F2-59A2-29D6-10965078384C}"/>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9" name="Google Shape;9584;p73">
                  <a:extLst>
                    <a:ext uri="{FF2B5EF4-FFF2-40B4-BE49-F238E27FC236}">
                      <a16:creationId xmlns="" xmlns:a16="http://schemas.microsoft.com/office/drawing/2014/main" id="{47F32AEE-F7B8-78AF-D693-48FB28942085}"/>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0" name="Google Shape;9585;p73">
                  <a:extLst>
                    <a:ext uri="{FF2B5EF4-FFF2-40B4-BE49-F238E27FC236}">
                      <a16:creationId xmlns="" xmlns:a16="http://schemas.microsoft.com/office/drawing/2014/main" id="{83BBDD6E-5D28-B55F-1B51-1C29B4A68B39}"/>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81" name="Google Shape;9586;p73">
                  <a:extLst>
                    <a:ext uri="{FF2B5EF4-FFF2-40B4-BE49-F238E27FC236}">
                      <a16:creationId xmlns="" xmlns:a16="http://schemas.microsoft.com/office/drawing/2014/main" id="{29A98DAC-BC33-CD20-02D5-B93559AEBCE8}"/>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1" name="Google Shape;9587;p73">
                <a:extLst>
                  <a:ext uri="{FF2B5EF4-FFF2-40B4-BE49-F238E27FC236}">
                    <a16:creationId xmlns="" xmlns:a16="http://schemas.microsoft.com/office/drawing/2014/main" id="{040C58B2-BF5C-A665-1AA6-530B12FB8087}"/>
                  </a:ext>
                </a:extLst>
              </p:cNvPr>
              <p:cNvGrpSpPr/>
              <p:nvPr/>
            </p:nvGrpSpPr>
            <p:grpSpPr>
              <a:xfrm>
                <a:off x="9642831" y="3748557"/>
                <a:ext cx="508599" cy="499261"/>
                <a:chOff x="5716825" y="3235950"/>
                <a:chExt cx="300900" cy="295375"/>
              </a:xfrm>
              <a:grpFill/>
            </p:grpSpPr>
            <p:sp>
              <p:nvSpPr>
                <p:cNvPr id="73" name="Google Shape;9588;p73">
                  <a:extLst>
                    <a:ext uri="{FF2B5EF4-FFF2-40B4-BE49-F238E27FC236}">
                      <a16:creationId xmlns="" xmlns:a16="http://schemas.microsoft.com/office/drawing/2014/main" id="{510A5FB6-15B8-C4D9-7597-E3605992B902}"/>
                    </a:ext>
                  </a:extLst>
                </p:cNvPr>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4" name="Google Shape;9589;p73">
                  <a:extLst>
                    <a:ext uri="{FF2B5EF4-FFF2-40B4-BE49-F238E27FC236}">
                      <a16:creationId xmlns="" xmlns:a16="http://schemas.microsoft.com/office/drawing/2014/main" id="{2FD9DED7-9CCB-8150-C608-6C193F051B49}"/>
                    </a:ext>
                  </a:extLst>
                </p:cNvPr>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5" name="Google Shape;9590;p73">
                  <a:extLst>
                    <a:ext uri="{FF2B5EF4-FFF2-40B4-BE49-F238E27FC236}">
                      <a16:creationId xmlns="" xmlns:a16="http://schemas.microsoft.com/office/drawing/2014/main" id="{E8300E5D-E115-CD11-1847-E0B79B6AB425}"/>
                    </a:ext>
                  </a:extLst>
                </p:cNvPr>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6" name="Google Shape;9591;p73">
                  <a:extLst>
                    <a:ext uri="{FF2B5EF4-FFF2-40B4-BE49-F238E27FC236}">
                      <a16:creationId xmlns="" xmlns:a16="http://schemas.microsoft.com/office/drawing/2014/main" id="{ACE96E76-D032-BB3A-4F61-F21BD2547E05}"/>
                    </a:ext>
                  </a:extLst>
                </p:cNvPr>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2" name="Google Shape;9592;p73">
                <a:extLst>
                  <a:ext uri="{FF2B5EF4-FFF2-40B4-BE49-F238E27FC236}">
                    <a16:creationId xmlns="" xmlns:a16="http://schemas.microsoft.com/office/drawing/2014/main" id="{08147B14-76D6-9FF6-6AED-25C1DD104EA5}"/>
                  </a:ext>
                </a:extLst>
              </p:cNvPr>
              <p:cNvGrpSpPr/>
              <p:nvPr/>
            </p:nvGrpSpPr>
            <p:grpSpPr>
              <a:xfrm>
                <a:off x="9661466" y="4393899"/>
                <a:ext cx="471329" cy="468667"/>
                <a:chOff x="5727850" y="3609275"/>
                <a:chExt cx="278850" cy="277275"/>
              </a:xfrm>
              <a:grpFill/>
            </p:grpSpPr>
            <p:sp>
              <p:nvSpPr>
                <p:cNvPr id="68" name="Google Shape;9593;p73">
                  <a:extLst>
                    <a:ext uri="{FF2B5EF4-FFF2-40B4-BE49-F238E27FC236}">
                      <a16:creationId xmlns="" xmlns:a16="http://schemas.microsoft.com/office/drawing/2014/main" id="{4CAE4E65-E540-5AB4-0984-106C5470987B}"/>
                    </a:ext>
                  </a:extLst>
                </p:cNvPr>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9" name="Google Shape;9594;p73">
                  <a:extLst>
                    <a:ext uri="{FF2B5EF4-FFF2-40B4-BE49-F238E27FC236}">
                      <a16:creationId xmlns="" xmlns:a16="http://schemas.microsoft.com/office/drawing/2014/main" id="{1F35177B-A3FD-EACD-0A0B-FFD1F910D2F3}"/>
                    </a:ext>
                  </a:extLst>
                </p:cNvPr>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0" name="Google Shape;9595;p73">
                  <a:extLst>
                    <a:ext uri="{FF2B5EF4-FFF2-40B4-BE49-F238E27FC236}">
                      <a16:creationId xmlns="" xmlns:a16="http://schemas.microsoft.com/office/drawing/2014/main" id="{EA2FB473-B487-89A8-1680-13196C332E38}"/>
                    </a:ext>
                  </a:extLst>
                </p:cNvPr>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1" name="Google Shape;9596;p73">
                  <a:extLst>
                    <a:ext uri="{FF2B5EF4-FFF2-40B4-BE49-F238E27FC236}">
                      <a16:creationId xmlns="" xmlns:a16="http://schemas.microsoft.com/office/drawing/2014/main" id="{96AB8A62-1D27-A99C-9CD9-6F5442E1EE31}"/>
                    </a:ext>
                  </a:extLst>
                </p:cNvPr>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72" name="Google Shape;9597;p73">
                  <a:extLst>
                    <a:ext uri="{FF2B5EF4-FFF2-40B4-BE49-F238E27FC236}">
                      <a16:creationId xmlns="" xmlns:a16="http://schemas.microsoft.com/office/drawing/2014/main" id="{75EF7E34-C688-B8D5-6623-DF5404E4809A}"/>
                    </a:ext>
                  </a:extLst>
                </p:cNvPr>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3" name="Google Shape;9598;p73">
                <a:extLst>
                  <a:ext uri="{FF2B5EF4-FFF2-40B4-BE49-F238E27FC236}">
                    <a16:creationId xmlns="" xmlns:a16="http://schemas.microsoft.com/office/drawing/2014/main" id="{2E22C8BF-2356-8DB3-381D-53A0C28A45A9}"/>
                  </a:ext>
                </a:extLst>
              </p:cNvPr>
              <p:cNvGrpSpPr/>
              <p:nvPr/>
            </p:nvGrpSpPr>
            <p:grpSpPr>
              <a:xfrm>
                <a:off x="9677461" y="4985321"/>
                <a:ext cx="439341" cy="499261"/>
                <a:chOff x="5736525" y="3963700"/>
                <a:chExt cx="259925" cy="295375"/>
              </a:xfrm>
              <a:grpFill/>
            </p:grpSpPr>
            <p:sp>
              <p:nvSpPr>
                <p:cNvPr id="61" name="Google Shape;9599;p73">
                  <a:extLst>
                    <a:ext uri="{FF2B5EF4-FFF2-40B4-BE49-F238E27FC236}">
                      <a16:creationId xmlns="" xmlns:a16="http://schemas.microsoft.com/office/drawing/2014/main" id="{9F93F783-E46B-FDB7-2823-5A1E1DC9F747}"/>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2" name="Google Shape;9600;p73">
                  <a:extLst>
                    <a:ext uri="{FF2B5EF4-FFF2-40B4-BE49-F238E27FC236}">
                      <a16:creationId xmlns="" xmlns:a16="http://schemas.microsoft.com/office/drawing/2014/main" id="{A4ECF503-4C6C-A8FD-8C47-21C4822191C7}"/>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3" name="Google Shape;9601;p73">
                  <a:extLst>
                    <a:ext uri="{FF2B5EF4-FFF2-40B4-BE49-F238E27FC236}">
                      <a16:creationId xmlns="" xmlns:a16="http://schemas.microsoft.com/office/drawing/2014/main" id="{D7289E68-D560-7761-D46A-3D70374DD0B7}"/>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4" name="Google Shape;9602;p73">
                  <a:extLst>
                    <a:ext uri="{FF2B5EF4-FFF2-40B4-BE49-F238E27FC236}">
                      <a16:creationId xmlns="" xmlns:a16="http://schemas.microsoft.com/office/drawing/2014/main" id="{24C18F72-9BFD-5C81-462A-0E95B3900CE2}"/>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5" name="Google Shape;9603;p73">
                  <a:extLst>
                    <a:ext uri="{FF2B5EF4-FFF2-40B4-BE49-F238E27FC236}">
                      <a16:creationId xmlns="" xmlns:a16="http://schemas.microsoft.com/office/drawing/2014/main" id="{0346BF75-722E-C4E1-5EA1-9A85BDA583B3}"/>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6" name="Google Shape;9604;p73">
                  <a:extLst>
                    <a:ext uri="{FF2B5EF4-FFF2-40B4-BE49-F238E27FC236}">
                      <a16:creationId xmlns="" xmlns:a16="http://schemas.microsoft.com/office/drawing/2014/main" id="{39940521-8013-BADD-8F97-62141EA50A9D}"/>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7" name="Google Shape;9605;p73">
                  <a:extLst>
                    <a:ext uri="{FF2B5EF4-FFF2-40B4-BE49-F238E27FC236}">
                      <a16:creationId xmlns="" xmlns:a16="http://schemas.microsoft.com/office/drawing/2014/main" id="{644A4CF5-847C-2FBA-C5AD-2C4965B39F59}"/>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nvGrpSpPr>
              <p:cNvPr id="54" name="Google Shape;9606;p73">
                <a:extLst>
                  <a:ext uri="{FF2B5EF4-FFF2-40B4-BE49-F238E27FC236}">
                    <a16:creationId xmlns="" xmlns:a16="http://schemas.microsoft.com/office/drawing/2014/main" id="{B050F6FB-B562-1F1B-25BC-1DE5A31761E3}"/>
                  </a:ext>
                </a:extLst>
              </p:cNvPr>
              <p:cNvGrpSpPr/>
              <p:nvPr/>
            </p:nvGrpSpPr>
            <p:grpSpPr>
              <a:xfrm>
                <a:off x="10925482" y="4377925"/>
                <a:ext cx="501965" cy="500612"/>
                <a:chOff x="6553275" y="3604550"/>
                <a:chExt cx="296975" cy="296175"/>
              </a:xfrm>
              <a:grpFill/>
            </p:grpSpPr>
            <p:sp>
              <p:nvSpPr>
                <p:cNvPr id="55" name="Google Shape;9607;p73">
                  <a:extLst>
                    <a:ext uri="{FF2B5EF4-FFF2-40B4-BE49-F238E27FC236}">
                      <a16:creationId xmlns="" xmlns:a16="http://schemas.microsoft.com/office/drawing/2014/main" id="{33CFF06D-739F-4BB0-1099-FA91D73C0B4D}"/>
                    </a:ext>
                  </a:extLst>
                </p:cNvPr>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56" name="Google Shape;9608;p73">
                  <a:extLst>
                    <a:ext uri="{FF2B5EF4-FFF2-40B4-BE49-F238E27FC236}">
                      <a16:creationId xmlns="" xmlns:a16="http://schemas.microsoft.com/office/drawing/2014/main" id="{F93E5FB4-3FB0-1A63-20F8-8AA3DFDAA88C}"/>
                    </a:ext>
                  </a:extLst>
                </p:cNvPr>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57" name="Google Shape;9609;p73">
                  <a:extLst>
                    <a:ext uri="{FF2B5EF4-FFF2-40B4-BE49-F238E27FC236}">
                      <a16:creationId xmlns="" xmlns:a16="http://schemas.microsoft.com/office/drawing/2014/main" id="{D0EFF28E-7B44-050C-DB70-9BEBB8651166}"/>
                    </a:ext>
                  </a:extLst>
                </p:cNvPr>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58" name="Google Shape;9610;p73">
                  <a:extLst>
                    <a:ext uri="{FF2B5EF4-FFF2-40B4-BE49-F238E27FC236}">
                      <a16:creationId xmlns="" xmlns:a16="http://schemas.microsoft.com/office/drawing/2014/main" id="{DF65D899-E18B-C585-136C-F8689C9F880B}"/>
                    </a:ext>
                  </a:extLst>
                </p:cNvPr>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59" name="Google Shape;9611;p73">
                  <a:extLst>
                    <a:ext uri="{FF2B5EF4-FFF2-40B4-BE49-F238E27FC236}">
                      <a16:creationId xmlns="" xmlns:a16="http://schemas.microsoft.com/office/drawing/2014/main" id="{79A0FD2F-FBC9-8524-9BEB-396279BB02E5}"/>
                    </a:ext>
                  </a:extLst>
                </p:cNvPr>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sp>
              <p:nvSpPr>
                <p:cNvPr id="60" name="Google Shape;9612;p73">
                  <a:extLst>
                    <a:ext uri="{FF2B5EF4-FFF2-40B4-BE49-F238E27FC236}">
                      <a16:creationId xmlns="" xmlns:a16="http://schemas.microsoft.com/office/drawing/2014/main" id="{5EAB1A82-4970-BE9A-6A5F-A0DAF68013B9}"/>
                    </a:ext>
                  </a:extLst>
                </p:cNvPr>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Montserrat" panose="00000500000000000000" pitchFamily="2" charset="0"/>
                    <a:cs typeface="Arial"/>
                  </a:endParaRPr>
                </a:p>
              </p:txBody>
            </p:sp>
          </p:grpSp>
        </p:grpSp>
      </p:grpSp>
      <p:sp>
        <p:nvSpPr>
          <p:cNvPr id="471" name="TextBox 470">
            <a:extLst>
              <a:ext uri="{FF2B5EF4-FFF2-40B4-BE49-F238E27FC236}">
                <a16:creationId xmlns="" xmlns:a16="http://schemas.microsoft.com/office/drawing/2014/main" id="{AD934AC7-5920-BF0F-B563-6BA06BA017F0}"/>
              </a:ext>
            </a:extLst>
          </p:cNvPr>
          <p:cNvSpPr txBox="1"/>
          <p:nvPr/>
        </p:nvSpPr>
        <p:spPr>
          <a:xfrm>
            <a:off x="0" y="396872"/>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Cambria" panose="02040503050406030204" pitchFamily="18" charset="0"/>
                <a:cs typeface="Arial"/>
              </a:rPr>
              <a:t>Icons</a:t>
            </a:r>
          </a:p>
        </p:txBody>
      </p:sp>
    </p:spTree>
    <p:extLst>
      <p:ext uri="{BB962C8B-B14F-4D97-AF65-F5344CB8AC3E}">
        <p14:creationId xmlns:p14="http://schemas.microsoft.com/office/powerpoint/2010/main" val="67239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extBox 471">
            <a:extLst>
              <a:ext uri="{FF2B5EF4-FFF2-40B4-BE49-F238E27FC236}">
                <a16:creationId xmlns="" xmlns:a16="http://schemas.microsoft.com/office/drawing/2014/main" id="{0B6B01BD-D6B0-3768-B928-0FD54A88B143}"/>
              </a:ext>
            </a:extLst>
          </p:cNvPr>
          <p:cNvSpPr txBox="1"/>
          <p:nvPr/>
        </p:nvSpPr>
        <p:spPr>
          <a:xfrm>
            <a:off x="0" y="396872"/>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Cambria" panose="02040503050406030204" pitchFamily="18" charset="0"/>
                <a:cs typeface="Arial"/>
              </a:rPr>
              <a:t>Icons</a:t>
            </a:r>
          </a:p>
        </p:txBody>
      </p:sp>
      <p:grpSp>
        <p:nvGrpSpPr>
          <p:cNvPr id="473" name="Group 472">
            <a:extLst>
              <a:ext uri="{FF2B5EF4-FFF2-40B4-BE49-F238E27FC236}">
                <a16:creationId xmlns="" xmlns:a16="http://schemas.microsoft.com/office/drawing/2014/main" id="{4AF9C56B-4958-D89B-CDDD-6A31FF6911A1}"/>
              </a:ext>
            </a:extLst>
          </p:cNvPr>
          <p:cNvGrpSpPr/>
          <p:nvPr/>
        </p:nvGrpSpPr>
        <p:grpSpPr>
          <a:xfrm>
            <a:off x="397192" y="1476392"/>
            <a:ext cx="11397616" cy="4614289"/>
            <a:chOff x="397192" y="1548962"/>
            <a:chExt cx="11397616" cy="4614289"/>
          </a:xfrm>
          <a:solidFill>
            <a:schemeClr val="tx1">
              <a:lumMod val="85000"/>
              <a:lumOff val="15000"/>
            </a:schemeClr>
          </a:solidFill>
        </p:grpSpPr>
        <p:grpSp>
          <p:nvGrpSpPr>
            <p:cNvPr id="474" name="Group 473">
              <a:extLst>
                <a:ext uri="{FF2B5EF4-FFF2-40B4-BE49-F238E27FC236}">
                  <a16:creationId xmlns="" xmlns:a16="http://schemas.microsoft.com/office/drawing/2014/main" id="{6CDF9C8E-C4F1-2AB4-6454-C0B3B37769E3}"/>
                </a:ext>
              </a:extLst>
            </p:cNvPr>
            <p:cNvGrpSpPr/>
            <p:nvPr/>
          </p:nvGrpSpPr>
          <p:grpSpPr>
            <a:xfrm>
              <a:off x="420547" y="3548838"/>
              <a:ext cx="11373408" cy="644982"/>
              <a:chOff x="420547" y="3453239"/>
              <a:chExt cx="11373408" cy="644982"/>
            </a:xfrm>
            <a:grpFill/>
          </p:grpSpPr>
          <p:sp>
            <p:nvSpPr>
              <p:cNvPr id="658" name="Google Shape;12426;p89">
                <a:extLst>
                  <a:ext uri="{FF2B5EF4-FFF2-40B4-BE49-F238E27FC236}">
                    <a16:creationId xmlns="" xmlns:a16="http://schemas.microsoft.com/office/drawing/2014/main" id="{F7FDBB9B-A00D-6D30-85C8-4F4FA5EE2F0F}"/>
                  </a:ext>
                </a:extLst>
              </p:cNvPr>
              <p:cNvSpPr/>
              <p:nvPr/>
            </p:nvSpPr>
            <p:spPr>
              <a:xfrm>
                <a:off x="420547" y="3454119"/>
                <a:ext cx="649979" cy="642992"/>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59" name="Google Shape;12431;p89">
                <a:extLst>
                  <a:ext uri="{FF2B5EF4-FFF2-40B4-BE49-F238E27FC236}">
                    <a16:creationId xmlns="" xmlns:a16="http://schemas.microsoft.com/office/drawing/2014/main" id="{27382F31-6CBA-DB96-F5BB-FC9EEE0D2257}"/>
                  </a:ext>
                </a:extLst>
              </p:cNvPr>
              <p:cNvGrpSpPr/>
              <p:nvPr/>
            </p:nvGrpSpPr>
            <p:grpSpPr>
              <a:xfrm>
                <a:off x="4541947" y="3455229"/>
                <a:ext cx="644752" cy="641288"/>
                <a:chOff x="-4931075" y="2765725"/>
                <a:chExt cx="293025" cy="291450"/>
              </a:xfrm>
              <a:grpFill/>
            </p:grpSpPr>
            <p:sp>
              <p:nvSpPr>
                <p:cNvPr id="714" name="Google Shape;12432;p89">
                  <a:extLst>
                    <a:ext uri="{FF2B5EF4-FFF2-40B4-BE49-F238E27FC236}">
                      <a16:creationId xmlns="" xmlns:a16="http://schemas.microsoft.com/office/drawing/2014/main" id="{FD62F9D7-946D-26C4-73D3-1C3198D25746}"/>
                    </a:ext>
                  </a:extLst>
                </p:cNvPr>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5" name="Google Shape;12433;p89">
                  <a:extLst>
                    <a:ext uri="{FF2B5EF4-FFF2-40B4-BE49-F238E27FC236}">
                      <a16:creationId xmlns="" xmlns:a16="http://schemas.microsoft.com/office/drawing/2014/main" id="{4CFFE3AF-7BFE-4AFD-FB39-922957A7849A}"/>
                    </a:ext>
                  </a:extLst>
                </p:cNvPr>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0" name="Google Shape;12444;p89">
                <a:extLst>
                  <a:ext uri="{FF2B5EF4-FFF2-40B4-BE49-F238E27FC236}">
                    <a16:creationId xmlns="" xmlns:a16="http://schemas.microsoft.com/office/drawing/2014/main" id="{BCBAF5F2-9D3C-8514-1B73-862C8A6ACA96}"/>
                  </a:ext>
                </a:extLst>
              </p:cNvPr>
              <p:cNvGrpSpPr/>
              <p:nvPr/>
            </p:nvGrpSpPr>
            <p:grpSpPr>
              <a:xfrm>
                <a:off x="8683385" y="3492498"/>
                <a:ext cx="641288" cy="566751"/>
                <a:chOff x="-3137650" y="2787000"/>
                <a:chExt cx="291450" cy="257575"/>
              </a:xfrm>
              <a:grpFill/>
            </p:grpSpPr>
            <p:sp>
              <p:nvSpPr>
                <p:cNvPr id="706" name="Google Shape;12445;p89">
                  <a:extLst>
                    <a:ext uri="{FF2B5EF4-FFF2-40B4-BE49-F238E27FC236}">
                      <a16:creationId xmlns="" xmlns:a16="http://schemas.microsoft.com/office/drawing/2014/main" id="{0D5B62C4-66A0-80F6-C2C4-CA37C3973C76}"/>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7" name="Google Shape;12446;p89">
                  <a:extLst>
                    <a:ext uri="{FF2B5EF4-FFF2-40B4-BE49-F238E27FC236}">
                      <a16:creationId xmlns="" xmlns:a16="http://schemas.microsoft.com/office/drawing/2014/main" id="{407D4CED-5CE8-C515-86EF-034CB5A15A4D}"/>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8" name="Google Shape;12447;p89">
                  <a:extLst>
                    <a:ext uri="{FF2B5EF4-FFF2-40B4-BE49-F238E27FC236}">
                      <a16:creationId xmlns="" xmlns:a16="http://schemas.microsoft.com/office/drawing/2014/main" id="{619B571E-3502-9786-E43B-845355CFE1B1}"/>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9" name="Google Shape;12448;p89">
                  <a:extLst>
                    <a:ext uri="{FF2B5EF4-FFF2-40B4-BE49-F238E27FC236}">
                      <a16:creationId xmlns="" xmlns:a16="http://schemas.microsoft.com/office/drawing/2014/main" id="{E1AB7143-CB0F-9F2D-F6E9-5624CA0FE9E3}"/>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0" name="Google Shape;12449;p89">
                  <a:extLst>
                    <a:ext uri="{FF2B5EF4-FFF2-40B4-BE49-F238E27FC236}">
                      <a16:creationId xmlns="" xmlns:a16="http://schemas.microsoft.com/office/drawing/2014/main" id="{0E7CA8BB-BD31-482A-5C04-DDA7348BA3CD}"/>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1" name="Google Shape;12450;p89">
                  <a:extLst>
                    <a:ext uri="{FF2B5EF4-FFF2-40B4-BE49-F238E27FC236}">
                      <a16:creationId xmlns="" xmlns:a16="http://schemas.microsoft.com/office/drawing/2014/main" id="{5755C6EA-F952-4A2D-2971-B2210BCC3178}"/>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2" name="Google Shape;12451;p89">
                  <a:extLst>
                    <a:ext uri="{FF2B5EF4-FFF2-40B4-BE49-F238E27FC236}">
                      <a16:creationId xmlns="" xmlns:a16="http://schemas.microsoft.com/office/drawing/2014/main" id="{7957A885-931B-5C23-8520-D08241EAD2F7}"/>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13" name="Google Shape;12452;p89">
                  <a:extLst>
                    <a:ext uri="{FF2B5EF4-FFF2-40B4-BE49-F238E27FC236}">
                      <a16:creationId xmlns="" xmlns:a16="http://schemas.microsoft.com/office/drawing/2014/main" id="{E3B935AF-5AA0-C1E2-1AFA-D0C6D03C9E0D}"/>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1" name="Google Shape;12456;p89">
                <a:extLst>
                  <a:ext uri="{FF2B5EF4-FFF2-40B4-BE49-F238E27FC236}">
                    <a16:creationId xmlns="" xmlns:a16="http://schemas.microsoft.com/office/drawing/2014/main" id="{7B7B5860-9568-3B42-6DF2-B2DE3FF85D43}"/>
                  </a:ext>
                </a:extLst>
              </p:cNvPr>
              <p:cNvGrpSpPr/>
              <p:nvPr/>
            </p:nvGrpSpPr>
            <p:grpSpPr>
              <a:xfrm>
                <a:off x="1243541" y="3454375"/>
                <a:ext cx="642992" cy="642992"/>
                <a:chOff x="-6354300" y="2757075"/>
                <a:chExt cx="292225" cy="292225"/>
              </a:xfrm>
              <a:grpFill/>
            </p:grpSpPr>
            <p:sp>
              <p:nvSpPr>
                <p:cNvPr id="702" name="Google Shape;12457;p89">
                  <a:extLst>
                    <a:ext uri="{FF2B5EF4-FFF2-40B4-BE49-F238E27FC236}">
                      <a16:creationId xmlns="" xmlns:a16="http://schemas.microsoft.com/office/drawing/2014/main" id="{E2AE9FA9-A008-267D-6E8A-5501F3BAE2D2}"/>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3" name="Google Shape;12458;p89">
                  <a:extLst>
                    <a:ext uri="{FF2B5EF4-FFF2-40B4-BE49-F238E27FC236}">
                      <a16:creationId xmlns="" xmlns:a16="http://schemas.microsoft.com/office/drawing/2014/main" id="{387EE8F2-F1D5-4D09-F59B-FA382CB7959B}"/>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4" name="Google Shape;12459;p89">
                  <a:extLst>
                    <a:ext uri="{FF2B5EF4-FFF2-40B4-BE49-F238E27FC236}">
                      <a16:creationId xmlns="" xmlns:a16="http://schemas.microsoft.com/office/drawing/2014/main" id="{D2144285-9CAC-1DC7-C745-46F689B4D83F}"/>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5" name="Google Shape;12460;p89">
                  <a:extLst>
                    <a:ext uri="{FF2B5EF4-FFF2-40B4-BE49-F238E27FC236}">
                      <a16:creationId xmlns="" xmlns:a16="http://schemas.microsoft.com/office/drawing/2014/main" id="{B3C44A42-47E8-4EDD-99C6-A2BA1B396D93}"/>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2" name="Google Shape;12467;p89">
                <a:extLst>
                  <a:ext uri="{FF2B5EF4-FFF2-40B4-BE49-F238E27FC236}">
                    <a16:creationId xmlns="" xmlns:a16="http://schemas.microsoft.com/office/drawing/2014/main" id="{A4B13773-13C7-7949-7433-9F6C4B28B20D}"/>
                  </a:ext>
                </a:extLst>
              </p:cNvPr>
              <p:cNvGrpSpPr/>
              <p:nvPr/>
            </p:nvGrpSpPr>
            <p:grpSpPr>
              <a:xfrm>
                <a:off x="5368208" y="3453523"/>
                <a:ext cx="644752" cy="644698"/>
                <a:chOff x="-4572700" y="2764950"/>
                <a:chExt cx="293025" cy="293000"/>
              </a:xfrm>
              <a:grpFill/>
            </p:grpSpPr>
            <p:sp>
              <p:nvSpPr>
                <p:cNvPr id="697" name="Google Shape;12468;p89">
                  <a:extLst>
                    <a:ext uri="{FF2B5EF4-FFF2-40B4-BE49-F238E27FC236}">
                      <a16:creationId xmlns="" xmlns:a16="http://schemas.microsoft.com/office/drawing/2014/main" id="{01D6C999-418B-7A13-3020-8AF1C50EAAC2}"/>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8" name="Google Shape;12469;p89">
                  <a:extLst>
                    <a:ext uri="{FF2B5EF4-FFF2-40B4-BE49-F238E27FC236}">
                      <a16:creationId xmlns="" xmlns:a16="http://schemas.microsoft.com/office/drawing/2014/main" id="{7612239B-0F58-028C-486D-E8A99FF47894}"/>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9" name="Google Shape;12470;p89">
                  <a:extLst>
                    <a:ext uri="{FF2B5EF4-FFF2-40B4-BE49-F238E27FC236}">
                      <a16:creationId xmlns="" xmlns:a16="http://schemas.microsoft.com/office/drawing/2014/main" id="{8DB79BE5-2C54-8201-C90A-9EB3005B98E5}"/>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0" name="Google Shape;12471;p89">
                  <a:extLst>
                    <a:ext uri="{FF2B5EF4-FFF2-40B4-BE49-F238E27FC236}">
                      <a16:creationId xmlns="" xmlns:a16="http://schemas.microsoft.com/office/drawing/2014/main" id="{212AFF36-CCAC-5C42-1DF8-E0089F233137}"/>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701" name="Google Shape;12472;p89">
                  <a:extLst>
                    <a:ext uri="{FF2B5EF4-FFF2-40B4-BE49-F238E27FC236}">
                      <a16:creationId xmlns="" xmlns:a16="http://schemas.microsoft.com/office/drawing/2014/main" id="{30B625A2-4A66-4157-96DD-7B81140554D7}"/>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3" name="Google Shape;12485;p89">
                <a:extLst>
                  <a:ext uri="{FF2B5EF4-FFF2-40B4-BE49-F238E27FC236}">
                    <a16:creationId xmlns="" xmlns:a16="http://schemas.microsoft.com/office/drawing/2014/main" id="{B9BD3A37-3086-16F9-D8CE-D8A54D95C1E0}"/>
                  </a:ext>
                </a:extLst>
              </p:cNvPr>
              <p:cNvGrpSpPr/>
              <p:nvPr/>
            </p:nvGrpSpPr>
            <p:grpSpPr>
              <a:xfrm>
                <a:off x="9506180" y="3456108"/>
                <a:ext cx="642992" cy="639527"/>
                <a:chOff x="-2571737" y="2764550"/>
                <a:chExt cx="292225" cy="290650"/>
              </a:xfrm>
              <a:grpFill/>
            </p:grpSpPr>
            <p:sp>
              <p:nvSpPr>
                <p:cNvPr id="694" name="Google Shape;12486;p89">
                  <a:extLst>
                    <a:ext uri="{FF2B5EF4-FFF2-40B4-BE49-F238E27FC236}">
                      <a16:creationId xmlns="" xmlns:a16="http://schemas.microsoft.com/office/drawing/2014/main" id="{EED4292A-78D5-9D31-70B3-A549AF968D93}"/>
                    </a:ext>
                  </a:extLst>
                </p:cNvPr>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5" name="Google Shape;12487;p89">
                  <a:extLst>
                    <a:ext uri="{FF2B5EF4-FFF2-40B4-BE49-F238E27FC236}">
                      <a16:creationId xmlns="" xmlns:a16="http://schemas.microsoft.com/office/drawing/2014/main" id="{33074682-81C1-06FA-5D1A-B7AA19A1FC7B}"/>
                    </a:ext>
                  </a:extLst>
                </p:cNvPr>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6" name="Google Shape;12488;p89">
                  <a:extLst>
                    <a:ext uri="{FF2B5EF4-FFF2-40B4-BE49-F238E27FC236}">
                      <a16:creationId xmlns="" xmlns:a16="http://schemas.microsoft.com/office/drawing/2014/main" id="{8685DE56-E36F-94E1-B305-B90A6C039759}"/>
                    </a:ext>
                  </a:extLst>
                </p:cNvPr>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4" name="Google Shape;12498;p89">
                <a:extLst>
                  <a:ext uri="{FF2B5EF4-FFF2-40B4-BE49-F238E27FC236}">
                    <a16:creationId xmlns="" xmlns:a16="http://schemas.microsoft.com/office/drawing/2014/main" id="{63001049-951D-A0A3-7CAB-F11F22E05282}"/>
                  </a:ext>
                </a:extLst>
              </p:cNvPr>
              <p:cNvGrpSpPr/>
              <p:nvPr/>
            </p:nvGrpSpPr>
            <p:grpSpPr>
              <a:xfrm>
                <a:off x="2088889" y="3454375"/>
                <a:ext cx="606578" cy="642992"/>
                <a:chOff x="-5995925" y="2757850"/>
                <a:chExt cx="275675" cy="292225"/>
              </a:xfrm>
              <a:grpFill/>
            </p:grpSpPr>
            <p:sp>
              <p:nvSpPr>
                <p:cNvPr id="685" name="Google Shape;12499;p89">
                  <a:extLst>
                    <a:ext uri="{FF2B5EF4-FFF2-40B4-BE49-F238E27FC236}">
                      <a16:creationId xmlns="" xmlns:a16="http://schemas.microsoft.com/office/drawing/2014/main" id="{A50718BF-38EA-6083-DB15-84CB76FBA0E5}"/>
                    </a:ext>
                  </a:extLst>
                </p:cNvPr>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6" name="Google Shape;12500;p89">
                  <a:extLst>
                    <a:ext uri="{FF2B5EF4-FFF2-40B4-BE49-F238E27FC236}">
                      <a16:creationId xmlns="" xmlns:a16="http://schemas.microsoft.com/office/drawing/2014/main" id="{3C84C93C-DF1E-1E53-E77D-EAA583DE4064}"/>
                    </a:ext>
                  </a:extLst>
                </p:cNvPr>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7" name="Google Shape;12501;p89">
                  <a:extLst>
                    <a:ext uri="{FF2B5EF4-FFF2-40B4-BE49-F238E27FC236}">
                      <a16:creationId xmlns="" xmlns:a16="http://schemas.microsoft.com/office/drawing/2014/main" id="{0F56407F-5E3C-D853-4CB4-E847B75CEA57}"/>
                    </a:ext>
                  </a:extLst>
                </p:cNvPr>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8" name="Google Shape;12502;p89">
                  <a:extLst>
                    <a:ext uri="{FF2B5EF4-FFF2-40B4-BE49-F238E27FC236}">
                      <a16:creationId xmlns="" xmlns:a16="http://schemas.microsoft.com/office/drawing/2014/main" id="{45D3C204-9777-CA86-929F-2331728AFA7F}"/>
                    </a:ext>
                  </a:extLst>
                </p:cNvPr>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9" name="Google Shape;12503;p89">
                  <a:extLst>
                    <a:ext uri="{FF2B5EF4-FFF2-40B4-BE49-F238E27FC236}">
                      <a16:creationId xmlns="" xmlns:a16="http://schemas.microsoft.com/office/drawing/2014/main" id="{8B16DDC7-3F2D-FBC4-C8F4-E3313677D840}"/>
                    </a:ext>
                  </a:extLst>
                </p:cNvPr>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0" name="Google Shape;12504;p89">
                  <a:extLst>
                    <a:ext uri="{FF2B5EF4-FFF2-40B4-BE49-F238E27FC236}">
                      <a16:creationId xmlns="" xmlns:a16="http://schemas.microsoft.com/office/drawing/2014/main" id="{020E47EE-B9CD-250A-B0B7-4E40ADEAC0FB}"/>
                    </a:ext>
                  </a:extLst>
                </p:cNvPr>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1" name="Google Shape;12505;p89">
                  <a:extLst>
                    <a:ext uri="{FF2B5EF4-FFF2-40B4-BE49-F238E27FC236}">
                      <a16:creationId xmlns="" xmlns:a16="http://schemas.microsoft.com/office/drawing/2014/main" id="{B37C956E-3B13-F9E5-9AAD-4A61933C9E96}"/>
                    </a:ext>
                  </a:extLst>
                </p:cNvPr>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2" name="Google Shape;12506;p89">
                  <a:extLst>
                    <a:ext uri="{FF2B5EF4-FFF2-40B4-BE49-F238E27FC236}">
                      <a16:creationId xmlns="" xmlns:a16="http://schemas.microsoft.com/office/drawing/2014/main" id="{487EB5E5-D345-975D-97F4-6A9BA8E96AAA}"/>
                    </a:ext>
                  </a:extLst>
                </p:cNvPr>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93" name="Google Shape;12507;p89">
                  <a:extLst>
                    <a:ext uri="{FF2B5EF4-FFF2-40B4-BE49-F238E27FC236}">
                      <a16:creationId xmlns="" xmlns:a16="http://schemas.microsoft.com/office/drawing/2014/main" id="{D5ACA76D-404F-BAC6-D859-AC9401D520CB}"/>
                    </a:ext>
                  </a:extLst>
                </p:cNvPr>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5" name="Google Shape;12515;p89">
                <a:extLst>
                  <a:ext uri="{FF2B5EF4-FFF2-40B4-BE49-F238E27FC236}">
                    <a16:creationId xmlns="" xmlns:a16="http://schemas.microsoft.com/office/drawing/2014/main" id="{F9806008-B87C-BE5A-E523-828C25798474}"/>
                  </a:ext>
                </a:extLst>
              </p:cNvPr>
              <p:cNvGrpSpPr/>
              <p:nvPr/>
            </p:nvGrpSpPr>
            <p:grpSpPr>
              <a:xfrm>
                <a:off x="6192681" y="3474318"/>
                <a:ext cx="641288" cy="603112"/>
                <a:chOff x="-4211975" y="2783850"/>
                <a:chExt cx="291450" cy="274100"/>
              </a:xfrm>
              <a:grpFill/>
            </p:grpSpPr>
            <p:sp>
              <p:nvSpPr>
                <p:cNvPr id="682" name="Google Shape;12516;p89">
                  <a:extLst>
                    <a:ext uri="{FF2B5EF4-FFF2-40B4-BE49-F238E27FC236}">
                      <a16:creationId xmlns="" xmlns:a16="http://schemas.microsoft.com/office/drawing/2014/main" id="{B19CCC1A-8605-0480-B39D-DB34F1BDEBFF}"/>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3" name="Google Shape;12517;p89">
                  <a:extLst>
                    <a:ext uri="{FF2B5EF4-FFF2-40B4-BE49-F238E27FC236}">
                      <a16:creationId xmlns="" xmlns:a16="http://schemas.microsoft.com/office/drawing/2014/main" id="{186E0736-85BC-F643-1DD4-4BC9BB25A3D1}"/>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4" name="Google Shape;12518;p89">
                  <a:extLst>
                    <a:ext uri="{FF2B5EF4-FFF2-40B4-BE49-F238E27FC236}">
                      <a16:creationId xmlns="" xmlns:a16="http://schemas.microsoft.com/office/drawing/2014/main" id="{26776CBE-7FB3-AF90-C570-D809AAB42F04}"/>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66" name="Google Shape;12528;p89">
                <a:extLst>
                  <a:ext uri="{FF2B5EF4-FFF2-40B4-BE49-F238E27FC236}">
                    <a16:creationId xmlns="" xmlns:a16="http://schemas.microsoft.com/office/drawing/2014/main" id="{4AF3E5BC-20BA-02D2-B092-433B53C09714}"/>
                  </a:ext>
                </a:extLst>
              </p:cNvPr>
              <p:cNvSpPr/>
              <p:nvPr/>
            </p:nvSpPr>
            <p:spPr>
              <a:xfrm>
                <a:off x="10330796" y="3453239"/>
                <a:ext cx="646458" cy="644753"/>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67" name="Google Shape;12540;p89">
                <a:extLst>
                  <a:ext uri="{FF2B5EF4-FFF2-40B4-BE49-F238E27FC236}">
                    <a16:creationId xmlns="" xmlns:a16="http://schemas.microsoft.com/office/drawing/2014/main" id="{DB387DB3-9DEB-83F3-F6E9-DBA47E0B8D49}"/>
                  </a:ext>
                </a:extLst>
              </p:cNvPr>
              <p:cNvGrpSpPr/>
              <p:nvPr/>
            </p:nvGrpSpPr>
            <p:grpSpPr>
              <a:xfrm>
                <a:off x="2893270" y="3454375"/>
                <a:ext cx="644698" cy="642992"/>
                <a:chOff x="-5635975" y="2757075"/>
                <a:chExt cx="293000" cy="292225"/>
              </a:xfrm>
              <a:grpFill/>
            </p:grpSpPr>
            <p:sp>
              <p:nvSpPr>
                <p:cNvPr id="680" name="Google Shape;12541;p89">
                  <a:extLst>
                    <a:ext uri="{FF2B5EF4-FFF2-40B4-BE49-F238E27FC236}">
                      <a16:creationId xmlns="" xmlns:a16="http://schemas.microsoft.com/office/drawing/2014/main" id="{1E762FC7-23C6-FDDC-8DE3-3EE49EB494A5}"/>
                    </a:ext>
                  </a:extLst>
                </p:cNvPr>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81" name="Google Shape;12542;p89">
                  <a:extLst>
                    <a:ext uri="{FF2B5EF4-FFF2-40B4-BE49-F238E27FC236}">
                      <a16:creationId xmlns="" xmlns:a16="http://schemas.microsoft.com/office/drawing/2014/main" id="{9B9F6193-A283-1B8E-B4F6-38986114A3A8}"/>
                    </a:ext>
                  </a:extLst>
                </p:cNvPr>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8" name="Google Shape;12549;p89">
                <a:extLst>
                  <a:ext uri="{FF2B5EF4-FFF2-40B4-BE49-F238E27FC236}">
                    <a16:creationId xmlns="" xmlns:a16="http://schemas.microsoft.com/office/drawing/2014/main" id="{B35DE962-2FF3-F264-B443-45449350CDCC}"/>
                  </a:ext>
                </a:extLst>
              </p:cNvPr>
              <p:cNvGrpSpPr/>
              <p:nvPr/>
            </p:nvGrpSpPr>
            <p:grpSpPr>
              <a:xfrm>
                <a:off x="7003473" y="3453523"/>
                <a:ext cx="641288" cy="644698"/>
                <a:chOff x="-3852025" y="2764950"/>
                <a:chExt cx="291450" cy="293000"/>
              </a:xfrm>
              <a:grpFill/>
            </p:grpSpPr>
            <p:sp>
              <p:nvSpPr>
                <p:cNvPr id="678" name="Google Shape;12550;p89">
                  <a:extLst>
                    <a:ext uri="{FF2B5EF4-FFF2-40B4-BE49-F238E27FC236}">
                      <a16:creationId xmlns="" xmlns:a16="http://schemas.microsoft.com/office/drawing/2014/main" id="{B5A53654-BD99-9EAC-40E3-1F3714CBAC7C}"/>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9" name="Google Shape;12551;p89">
                  <a:extLst>
                    <a:ext uri="{FF2B5EF4-FFF2-40B4-BE49-F238E27FC236}">
                      <a16:creationId xmlns="" xmlns:a16="http://schemas.microsoft.com/office/drawing/2014/main" id="{B055FE5C-B81A-6E1D-36FA-0DE1438169B3}"/>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69" name="Google Shape;12554;p89">
                <a:extLst>
                  <a:ext uri="{FF2B5EF4-FFF2-40B4-BE49-F238E27FC236}">
                    <a16:creationId xmlns="" xmlns:a16="http://schemas.microsoft.com/office/drawing/2014/main" id="{C07CC541-1801-0249-10BB-3B50BAFB751C}"/>
                  </a:ext>
                </a:extLst>
              </p:cNvPr>
              <p:cNvGrpSpPr/>
              <p:nvPr/>
            </p:nvGrpSpPr>
            <p:grpSpPr>
              <a:xfrm>
                <a:off x="11152667" y="3454376"/>
                <a:ext cx="641288" cy="642992"/>
                <a:chOff x="-2060175" y="2768875"/>
                <a:chExt cx="291450" cy="292225"/>
              </a:xfrm>
              <a:grpFill/>
            </p:grpSpPr>
            <p:sp>
              <p:nvSpPr>
                <p:cNvPr id="676" name="Google Shape;12555;p89">
                  <a:extLst>
                    <a:ext uri="{FF2B5EF4-FFF2-40B4-BE49-F238E27FC236}">
                      <a16:creationId xmlns="" xmlns:a16="http://schemas.microsoft.com/office/drawing/2014/main" id="{CAA3F8E1-D6F1-9E76-A8DE-7CEC6F51AA2A}"/>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7" name="Google Shape;12556;p89">
                  <a:extLst>
                    <a:ext uri="{FF2B5EF4-FFF2-40B4-BE49-F238E27FC236}">
                      <a16:creationId xmlns="" xmlns:a16="http://schemas.microsoft.com/office/drawing/2014/main" id="{5F69B26B-58E4-990D-1572-44F160342E90}"/>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70" name="Google Shape;12566;p89">
                <a:extLst>
                  <a:ext uri="{FF2B5EF4-FFF2-40B4-BE49-F238E27FC236}">
                    <a16:creationId xmlns="" xmlns:a16="http://schemas.microsoft.com/office/drawing/2014/main" id="{41804276-5C85-1EC1-70A4-3841854265FD}"/>
                  </a:ext>
                </a:extLst>
              </p:cNvPr>
              <p:cNvSpPr/>
              <p:nvPr/>
            </p:nvSpPr>
            <p:spPr>
              <a:xfrm>
                <a:off x="3729407" y="3454999"/>
                <a:ext cx="642992" cy="641232"/>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71" name="Google Shape;12580;p89">
                <a:extLst>
                  <a:ext uri="{FF2B5EF4-FFF2-40B4-BE49-F238E27FC236}">
                    <a16:creationId xmlns="" xmlns:a16="http://schemas.microsoft.com/office/drawing/2014/main" id="{576D38CA-51E1-715E-39E1-8A7B2DFED698}"/>
                  </a:ext>
                </a:extLst>
              </p:cNvPr>
              <p:cNvGrpSpPr/>
              <p:nvPr/>
            </p:nvGrpSpPr>
            <p:grpSpPr>
              <a:xfrm>
                <a:off x="7973122" y="3454376"/>
                <a:ext cx="414267" cy="642992"/>
                <a:chOff x="-3443250" y="2765725"/>
                <a:chExt cx="188275" cy="292225"/>
              </a:xfrm>
              <a:grpFill/>
            </p:grpSpPr>
            <p:sp>
              <p:nvSpPr>
                <p:cNvPr id="672" name="Google Shape;12581;p89">
                  <a:extLst>
                    <a:ext uri="{FF2B5EF4-FFF2-40B4-BE49-F238E27FC236}">
                      <a16:creationId xmlns="" xmlns:a16="http://schemas.microsoft.com/office/drawing/2014/main" id="{D0C22CAD-64FF-90E9-2B2D-3D7110FE9501}"/>
                    </a:ext>
                  </a:extLst>
                </p:cNvPr>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3" name="Google Shape;12582;p89">
                  <a:extLst>
                    <a:ext uri="{FF2B5EF4-FFF2-40B4-BE49-F238E27FC236}">
                      <a16:creationId xmlns="" xmlns:a16="http://schemas.microsoft.com/office/drawing/2014/main" id="{F15BF2CA-4EAD-CC60-DEDF-19512FC8D96B}"/>
                    </a:ext>
                  </a:extLst>
                </p:cNvPr>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4" name="Google Shape;12583;p89">
                  <a:extLst>
                    <a:ext uri="{FF2B5EF4-FFF2-40B4-BE49-F238E27FC236}">
                      <a16:creationId xmlns="" xmlns:a16="http://schemas.microsoft.com/office/drawing/2014/main" id="{AF720A18-5040-7D36-11C0-ACDA4A8702DE}"/>
                    </a:ext>
                  </a:extLst>
                </p:cNvPr>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75" name="Google Shape;12584;p89">
                  <a:extLst>
                    <a:ext uri="{FF2B5EF4-FFF2-40B4-BE49-F238E27FC236}">
                      <a16:creationId xmlns="" xmlns:a16="http://schemas.microsoft.com/office/drawing/2014/main" id="{0E8DD0D0-5881-93E9-F76F-9FAA0635D7B0}"/>
                    </a:ext>
                  </a:extLst>
                </p:cNvPr>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nvGrpSpPr>
            <p:cNvPr id="475" name="Group 474">
              <a:extLst>
                <a:ext uri="{FF2B5EF4-FFF2-40B4-BE49-F238E27FC236}">
                  <a16:creationId xmlns="" xmlns:a16="http://schemas.microsoft.com/office/drawing/2014/main" id="{7D6A6E9F-FB10-5BC1-43C7-D4D0377A5E32}"/>
                </a:ext>
              </a:extLst>
            </p:cNvPr>
            <p:cNvGrpSpPr/>
            <p:nvPr/>
          </p:nvGrpSpPr>
          <p:grpSpPr>
            <a:xfrm>
              <a:off x="397192" y="1548962"/>
              <a:ext cx="11397616" cy="650754"/>
              <a:chOff x="397192" y="1883391"/>
              <a:chExt cx="11397616" cy="650754"/>
            </a:xfrm>
            <a:grpFill/>
          </p:grpSpPr>
          <p:sp>
            <p:nvSpPr>
              <p:cNvPr id="616" name="Google Shape;12422;p89">
                <a:extLst>
                  <a:ext uri="{FF2B5EF4-FFF2-40B4-BE49-F238E27FC236}">
                    <a16:creationId xmlns="" xmlns:a16="http://schemas.microsoft.com/office/drawing/2014/main" id="{E0923E42-D269-4DB6-8B3C-3455C44A8434}"/>
                  </a:ext>
                </a:extLst>
              </p:cNvPr>
              <p:cNvSpPr/>
              <p:nvPr/>
            </p:nvSpPr>
            <p:spPr>
              <a:xfrm>
                <a:off x="397192" y="1884273"/>
                <a:ext cx="660320" cy="644314"/>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17" name="Google Shape;12427;p89">
                <a:extLst>
                  <a:ext uri="{FF2B5EF4-FFF2-40B4-BE49-F238E27FC236}">
                    <a16:creationId xmlns="" xmlns:a16="http://schemas.microsoft.com/office/drawing/2014/main" id="{5452F84D-7FF0-6770-4C39-29A5A99F15A9}"/>
                  </a:ext>
                </a:extLst>
              </p:cNvPr>
              <p:cNvGrpSpPr/>
              <p:nvPr/>
            </p:nvGrpSpPr>
            <p:grpSpPr>
              <a:xfrm>
                <a:off x="4523765" y="1886197"/>
                <a:ext cx="644752" cy="640848"/>
                <a:chOff x="-4932650" y="2046625"/>
                <a:chExt cx="293025" cy="291250"/>
              </a:xfrm>
              <a:grpFill/>
            </p:grpSpPr>
            <p:sp>
              <p:nvSpPr>
                <p:cNvPr id="656" name="Google Shape;12428;p89">
                  <a:extLst>
                    <a:ext uri="{FF2B5EF4-FFF2-40B4-BE49-F238E27FC236}">
                      <a16:creationId xmlns="" xmlns:a16="http://schemas.microsoft.com/office/drawing/2014/main" id="{3B208CF4-70BB-9D77-2990-7A9CCD4878A0}"/>
                    </a:ext>
                  </a:extLst>
                </p:cNvPr>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7" name="Google Shape;12429;p89">
                  <a:extLst>
                    <a:ext uri="{FF2B5EF4-FFF2-40B4-BE49-F238E27FC236}">
                      <a16:creationId xmlns="" xmlns:a16="http://schemas.microsoft.com/office/drawing/2014/main" id="{67BE52EC-E94E-1D04-91C4-6E6C4DAF0762}"/>
                    </a:ext>
                  </a:extLst>
                </p:cNvPr>
                <p:cNvSpPr/>
                <p:nvPr/>
              </p:nvSpPr>
              <p:spPr>
                <a:xfrm>
                  <a:off x="-4802675" y="2115050"/>
                  <a:ext cx="122100" cy="86075"/>
                </a:xfrm>
                <a:custGeom>
                  <a:avLst/>
                  <a:gdLst/>
                  <a:ahLst/>
                  <a:cxnLst/>
                  <a:rect l="l" t="t" r="r" b="b"/>
                  <a:pathLst>
                    <a:path w="4884" h="3442"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18" name="Google Shape;12434;p89">
                <a:extLst>
                  <a:ext uri="{FF2B5EF4-FFF2-40B4-BE49-F238E27FC236}">
                    <a16:creationId xmlns="" xmlns:a16="http://schemas.microsoft.com/office/drawing/2014/main" id="{36DB4BE7-904E-7C3A-397E-4772CAFD7CB6}"/>
                  </a:ext>
                </a:extLst>
              </p:cNvPr>
              <p:cNvGrpSpPr/>
              <p:nvPr/>
            </p:nvGrpSpPr>
            <p:grpSpPr>
              <a:xfrm>
                <a:off x="8665202" y="1924126"/>
                <a:ext cx="641288" cy="564991"/>
                <a:chOff x="-3137650" y="2067900"/>
                <a:chExt cx="291450" cy="256775"/>
              </a:xfrm>
              <a:grpFill/>
            </p:grpSpPr>
            <p:sp>
              <p:nvSpPr>
                <p:cNvPr id="653" name="Google Shape;12435;p89">
                  <a:extLst>
                    <a:ext uri="{FF2B5EF4-FFF2-40B4-BE49-F238E27FC236}">
                      <a16:creationId xmlns="" xmlns:a16="http://schemas.microsoft.com/office/drawing/2014/main" id="{4EB02346-E906-E61D-486E-F5D6C536DF27}"/>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4" name="Google Shape;12436;p89">
                  <a:extLst>
                    <a:ext uri="{FF2B5EF4-FFF2-40B4-BE49-F238E27FC236}">
                      <a16:creationId xmlns="" xmlns:a16="http://schemas.microsoft.com/office/drawing/2014/main" id="{2A47F806-64A8-3707-AAAC-7AF65EFA5AC6}"/>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5" name="Google Shape;12437;p89">
                  <a:extLst>
                    <a:ext uri="{FF2B5EF4-FFF2-40B4-BE49-F238E27FC236}">
                      <a16:creationId xmlns="" xmlns:a16="http://schemas.microsoft.com/office/drawing/2014/main" id="{B309B669-40B0-EB00-FC89-2100DF2A2F6E}"/>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19" name="Google Shape;12454;p89">
                <a:extLst>
                  <a:ext uri="{FF2B5EF4-FFF2-40B4-BE49-F238E27FC236}">
                    <a16:creationId xmlns="" xmlns:a16="http://schemas.microsoft.com/office/drawing/2014/main" id="{5A8E05EE-455E-25FA-A969-F10D51B1BC06}"/>
                  </a:ext>
                </a:extLst>
              </p:cNvPr>
              <p:cNvSpPr/>
              <p:nvPr/>
            </p:nvSpPr>
            <p:spPr>
              <a:xfrm>
                <a:off x="1225976" y="1884797"/>
                <a:ext cx="642992" cy="643268"/>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20" name="Google Shape;12461;p89">
                <a:extLst>
                  <a:ext uri="{FF2B5EF4-FFF2-40B4-BE49-F238E27FC236}">
                    <a16:creationId xmlns="" xmlns:a16="http://schemas.microsoft.com/office/drawing/2014/main" id="{88AFE184-75E7-608A-1697-6117F41E1B05}"/>
                  </a:ext>
                </a:extLst>
              </p:cNvPr>
              <p:cNvGrpSpPr/>
              <p:nvPr/>
            </p:nvGrpSpPr>
            <p:grpSpPr>
              <a:xfrm>
                <a:off x="5349172" y="1883391"/>
                <a:ext cx="646458" cy="646458"/>
                <a:chOff x="-4573475" y="2045850"/>
                <a:chExt cx="293800" cy="293800"/>
              </a:xfrm>
              <a:grpFill/>
            </p:grpSpPr>
            <p:sp>
              <p:nvSpPr>
                <p:cNvPr id="651" name="Google Shape;12462;p89">
                  <a:extLst>
                    <a:ext uri="{FF2B5EF4-FFF2-40B4-BE49-F238E27FC236}">
                      <a16:creationId xmlns="" xmlns:a16="http://schemas.microsoft.com/office/drawing/2014/main" id="{551B69EB-ED20-7BF5-37F1-792C4EFDA255}"/>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2" name="Google Shape;12463;p89">
                  <a:extLst>
                    <a:ext uri="{FF2B5EF4-FFF2-40B4-BE49-F238E27FC236}">
                      <a16:creationId xmlns="" xmlns:a16="http://schemas.microsoft.com/office/drawing/2014/main" id="{07A0B312-9356-5078-4BE5-A46AE3333481}"/>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1" name="Google Shape;12473;p89">
                <a:extLst>
                  <a:ext uri="{FF2B5EF4-FFF2-40B4-BE49-F238E27FC236}">
                    <a16:creationId xmlns="" xmlns:a16="http://schemas.microsoft.com/office/drawing/2014/main" id="{86B15F5E-9C4C-D7E8-0FFC-4C5B6669D698}"/>
                  </a:ext>
                </a:extLst>
              </p:cNvPr>
              <p:cNvGrpSpPr/>
              <p:nvPr/>
            </p:nvGrpSpPr>
            <p:grpSpPr>
              <a:xfrm>
                <a:off x="9511570" y="1885950"/>
                <a:ext cx="632212" cy="641343"/>
                <a:chOff x="-2777700" y="2049775"/>
                <a:chExt cx="287325" cy="291475"/>
              </a:xfrm>
              <a:grpFill/>
            </p:grpSpPr>
            <p:sp>
              <p:nvSpPr>
                <p:cNvPr id="648" name="Google Shape;12474;p89">
                  <a:extLst>
                    <a:ext uri="{FF2B5EF4-FFF2-40B4-BE49-F238E27FC236}">
                      <a16:creationId xmlns="" xmlns:a16="http://schemas.microsoft.com/office/drawing/2014/main" id="{6C567864-1AF2-5789-0B7D-42C8C3146A1E}"/>
                    </a:ext>
                  </a:extLst>
                </p:cNvPr>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9" name="Google Shape;12475;p89">
                  <a:extLst>
                    <a:ext uri="{FF2B5EF4-FFF2-40B4-BE49-F238E27FC236}">
                      <a16:creationId xmlns="" xmlns:a16="http://schemas.microsoft.com/office/drawing/2014/main" id="{85706506-9686-EFCA-8A45-F70F9B17891F}"/>
                    </a:ext>
                  </a:extLst>
                </p:cNvPr>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50" name="Google Shape;12476;p89">
                  <a:extLst>
                    <a:ext uri="{FF2B5EF4-FFF2-40B4-BE49-F238E27FC236}">
                      <a16:creationId xmlns="" xmlns:a16="http://schemas.microsoft.com/office/drawing/2014/main" id="{9193D1A7-BDEC-273E-BAC7-69366280AA8F}"/>
                    </a:ext>
                  </a:extLst>
                </p:cNvPr>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2" name="Google Shape;12508;p89">
                <a:extLst>
                  <a:ext uri="{FF2B5EF4-FFF2-40B4-BE49-F238E27FC236}">
                    <a16:creationId xmlns="" xmlns:a16="http://schemas.microsoft.com/office/drawing/2014/main" id="{9699BEC6-EF3F-6427-145B-0EB606925A72}"/>
                  </a:ext>
                </a:extLst>
              </p:cNvPr>
              <p:cNvGrpSpPr/>
              <p:nvPr/>
            </p:nvGrpSpPr>
            <p:grpSpPr>
              <a:xfrm>
                <a:off x="6173618" y="1886830"/>
                <a:ext cx="643048" cy="639583"/>
                <a:chOff x="-4211975" y="2046625"/>
                <a:chExt cx="292250" cy="290675"/>
              </a:xfrm>
              <a:grpFill/>
            </p:grpSpPr>
            <p:sp>
              <p:nvSpPr>
                <p:cNvPr id="646" name="Google Shape;12509;p89">
                  <a:extLst>
                    <a:ext uri="{FF2B5EF4-FFF2-40B4-BE49-F238E27FC236}">
                      <a16:creationId xmlns="" xmlns:a16="http://schemas.microsoft.com/office/drawing/2014/main" id="{FCC3874F-F5E7-2E22-EB81-2FFA65AF2AB9}"/>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7" name="Google Shape;12510;p89">
                  <a:extLst>
                    <a:ext uri="{FF2B5EF4-FFF2-40B4-BE49-F238E27FC236}">
                      <a16:creationId xmlns="" xmlns:a16="http://schemas.microsoft.com/office/drawing/2014/main" id="{20731176-8661-D1CC-5319-E011A482639C}"/>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23" name="Google Shape;12519;p89">
                <a:extLst>
                  <a:ext uri="{FF2B5EF4-FFF2-40B4-BE49-F238E27FC236}">
                    <a16:creationId xmlns="" xmlns:a16="http://schemas.microsoft.com/office/drawing/2014/main" id="{B85358EE-8D59-F2CB-B405-786105310DE2}"/>
                  </a:ext>
                </a:extLst>
              </p:cNvPr>
              <p:cNvSpPr/>
              <p:nvPr/>
            </p:nvSpPr>
            <p:spPr>
              <a:xfrm>
                <a:off x="10331675" y="18840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24" name="Google Shape;12532;p89">
                <a:extLst>
                  <a:ext uri="{FF2B5EF4-FFF2-40B4-BE49-F238E27FC236}">
                    <a16:creationId xmlns="" xmlns:a16="http://schemas.microsoft.com/office/drawing/2014/main" id="{7F5D2CFC-9014-D449-C4B0-BF6175074F68}"/>
                  </a:ext>
                </a:extLst>
              </p:cNvPr>
              <p:cNvGrpSpPr/>
              <p:nvPr/>
            </p:nvGrpSpPr>
            <p:grpSpPr>
              <a:xfrm>
                <a:off x="2875060" y="1885975"/>
                <a:ext cx="644752" cy="641288"/>
                <a:chOff x="-5635200" y="2037975"/>
                <a:chExt cx="293025" cy="291450"/>
              </a:xfrm>
              <a:grpFill/>
            </p:grpSpPr>
            <p:sp>
              <p:nvSpPr>
                <p:cNvPr id="644" name="Google Shape;12533;p89">
                  <a:extLst>
                    <a:ext uri="{FF2B5EF4-FFF2-40B4-BE49-F238E27FC236}">
                      <a16:creationId xmlns="" xmlns:a16="http://schemas.microsoft.com/office/drawing/2014/main" id="{3CFF04ED-AFA5-0CF0-693B-D6AB1B0D5B44}"/>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5" name="Google Shape;12534;p89">
                  <a:extLst>
                    <a:ext uri="{FF2B5EF4-FFF2-40B4-BE49-F238E27FC236}">
                      <a16:creationId xmlns="" xmlns:a16="http://schemas.microsoft.com/office/drawing/2014/main" id="{9106F9CE-12D7-F1F4-1965-A3A136A48998}"/>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5" name="Google Shape;12543;p89">
                <a:extLst>
                  <a:ext uri="{FF2B5EF4-FFF2-40B4-BE49-F238E27FC236}">
                    <a16:creationId xmlns="" xmlns:a16="http://schemas.microsoft.com/office/drawing/2014/main" id="{D4A0D4D1-DD93-1FC4-9132-3E8C1264623C}"/>
                  </a:ext>
                </a:extLst>
              </p:cNvPr>
              <p:cNvGrpSpPr/>
              <p:nvPr/>
            </p:nvGrpSpPr>
            <p:grpSpPr>
              <a:xfrm>
                <a:off x="6983557" y="1885975"/>
                <a:ext cx="644752" cy="641288"/>
                <a:chOff x="-3854375" y="2046625"/>
                <a:chExt cx="293025" cy="291450"/>
              </a:xfrm>
              <a:grpFill/>
            </p:grpSpPr>
            <p:sp>
              <p:nvSpPr>
                <p:cNvPr id="642" name="Google Shape;12544;p89">
                  <a:extLst>
                    <a:ext uri="{FF2B5EF4-FFF2-40B4-BE49-F238E27FC236}">
                      <a16:creationId xmlns="" xmlns:a16="http://schemas.microsoft.com/office/drawing/2014/main" id="{28AD072F-05C1-D26A-0D7A-4B8C2CCD5B99}"/>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3" name="Google Shape;12545;p89">
                  <a:extLst>
                    <a:ext uri="{FF2B5EF4-FFF2-40B4-BE49-F238E27FC236}">
                      <a16:creationId xmlns="" xmlns:a16="http://schemas.microsoft.com/office/drawing/2014/main" id="{0A5C355B-55D8-4980-C859-B84E1D3E4488}"/>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626" name="Google Shape;12552;p89">
                <a:extLst>
                  <a:ext uri="{FF2B5EF4-FFF2-40B4-BE49-F238E27FC236}">
                    <a16:creationId xmlns="" xmlns:a16="http://schemas.microsoft.com/office/drawing/2014/main" id="{7DFE4A74-91DE-3543-7A91-BC0AD1F7E9E9}"/>
                  </a:ext>
                </a:extLst>
              </p:cNvPr>
              <p:cNvSpPr/>
              <p:nvPr/>
            </p:nvSpPr>
            <p:spPr>
              <a:xfrm>
                <a:off x="11151816" y="1962933"/>
                <a:ext cx="642992" cy="48698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627" name="Google Shape;12561;p89">
                <a:extLst>
                  <a:ext uri="{FF2B5EF4-FFF2-40B4-BE49-F238E27FC236}">
                    <a16:creationId xmlns="" xmlns:a16="http://schemas.microsoft.com/office/drawing/2014/main" id="{727080B8-5D10-C152-BA93-5B0BC80C6E23}"/>
                  </a:ext>
                </a:extLst>
              </p:cNvPr>
              <p:cNvGrpSpPr/>
              <p:nvPr/>
            </p:nvGrpSpPr>
            <p:grpSpPr>
              <a:xfrm>
                <a:off x="3710685" y="1885124"/>
                <a:ext cx="643048" cy="642992"/>
                <a:chOff x="-5276050" y="2037975"/>
                <a:chExt cx="292250" cy="292225"/>
              </a:xfrm>
              <a:grpFill/>
            </p:grpSpPr>
            <p:sp>
              <p:nvSpPr>
                <p:cNvPr id="639" name="Google Shape;12562;p89">
                  <a:extLst>
                    <a:ext uri="{FF2B5EF4-FFF2-40B4-BE49-F238E27FC236}">
                      <a16:creationId xmlns="" xmlns:a16="http://schemas.microsoft.com/office/drawing/2014/main" id="{8225CA2C-5396-A131-2C61-C49A2C4D122A}"/>
                    </a:ext>
                  </a:extLst>
                </p:cNvPr>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0" name="Google Shape;12563;p89">
                  <a:extLst>
                    <a:ext uri="{FF2B5EF4-FFF2-40B4-BE49-F238E27FC236}">
                      <a16:creationId xmlns="" xmlns:a16="http://schemas.microsoft.com/office/drawing/2014/main" id="{9809FEC8-4244-08BF-4B6C-796C38534683}"/>
                    </a:ext>
                  </a:extLst>
                </p:cNvPr>
                <p:cNvSpPr/>
                <p:nvPr/>
              </p:nvSpPr>
              <p:spPr>
                <a:xfrm>
                  <a:off x="-5224050" y="2107875"/>
                  <a:ext cx="51200" cy="49825"/>
                </a:xfrm>
                <a:custGeom>
                  <a:avLst/>
                  <a:gdLst/>
                  <a:ahLst/>
                  <a:cxnLst/>
                  <a:rect l="l" t="t" r="r" b="b"/>
                  <a:pathLst>
                    <a:path w="2048" h="1992"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41" name="Google Shape;12564;p89">
                  <a:extLst>
                    <a:ext uri="{FF2B5EF4-FFF2-40B4-BE49-F238E27FC236}">
                      <a16:creationId xmlns="" xmlns:a16="http://schemas.microsoft.com/office/drawing/2014/main" id="{E43D131F-CAA2-2F91-BC47-8E9D421706E4}"/>
                    </a:ext>
                  </a:extLst>
                </p:cNvPr>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8" name="Google Shape;12567;p89">
                <a:extLst>
                  <a:ext uri="{FF2B5EF4-FFF2-40B4-BE49-F238E27FC236}">
                    <a16:creationId xmlns="" xmlns:a16="http://schemas.microsoft.com/office/drawing/2014/main" id="{E74B94FE-EB7D-DADB-7AE0-A939B2170D5A}"/>
                  </a:ext>
                </a:extLst>
              </p:cNvPr>
              <p:cNvGrpSpPr/>
              <p:nvPr/>
            </p:nvGrpSpPr>
            <p:grpSpPr>
              <a:xfrm>
                <a:off x="7915085" y="1885975"/>
                <a:ext cx="493975" cy="641288"/>
                <a:chOff x="-3462150" y="2046625"/>
                <a:chExt cx="224500" cy="291450"/>
              </a:xfrm>
              <a:grpFill/>
            </p:grpSpPr>
            <p:sp>
              <p:nvSpPr>
                <p:cNvPr id="632" name="Google Shape;12568;p89">
                  <a:extLst>
                    <a:ext uri="{FF2B5EF4-FFF2-40B4-BE49-F238E27FC236}">
                      <a16:creationId xmlns="" xmlns:a16="http://schemas.microsoft.com/office/drawing/2014/main" id="{5F33D965-49AA-A838-F33E-40D23DB42313}"/>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3" name="Google Shape;12569;p89">
                  <a:extLst>
                    <a:ext uri="{FF2B5EF4-FFF2-40B4-BE49-F238E27FC236}">
                      <a16:creationId xmlns="" xmlns:a16="http://schemas.microsoft.com/office/drawing/2014/main" id="{F1AE8DD0-EF4C-C215-1663-4CD5C36E6D37}"/>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4" name="Google Shape;12570;p89">
                  <a:extLst>
                    <a:ext uri="{FF2B5EF4-FFF2-40B4-BE49-F238E27FC236}">
                      <a16:creationId xmlns="" xmlns:a16="http://schemas.microsoft.com/office/drawing/2014/main" id="{69431A95-99B4-45BB-25D1-0EBC982E1ED3}"/>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5" name="Google Shape;12571;p89">
                  <a:extLst>
                    <a:ext uri="{FF2B5EF4-FFF2-40B4-BE49-F238E27FC236}">
                      <a16:creationId xmlns="" xmlns:a16="http://schemas.microsoft.com/office/drawing/2014/main" id="{8574DE2F-556B-445C-1768-8A723EC39AAE}"/>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6" name="Google Shape;12572;p89">
                  <a:extLst>
                    <a:ext uri="{FF2B5EF4-FFF2-40B4-BE49-F238E27FC236}">
                      <a16:creationId xmlns="" xmlns:a16="http://schemas.microsoft.com/office/drawing/2014/main" id="{8960D6F5-C861-7F68-42AD-3E1D71E45919}"/>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7" name="Google Shape;12573;p89">
                  <a:extLst>
                    <a:ext uri="{FF2B5EF4-FFF2-40B4-BE49-F238E27FC236}">
                      <a16:creationId xmlns="" xmlns:a16="http://schemas.microsoft.com/office/drawing/2014/main" id="{4BC15090-B319-008A-586C-5BD1E8A476A3}"/>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8" name="Google Shape;12574;p89">
                  <a:extLst>
                    <a:ext uri="{FF2B5EF4-FFF2-40B4-BE49-F238E27FC236}">
                      <a16:creationId xmlns="" xmlns:a16="http://schemas.microsoft.com/office/drawing/2014/main" id="{63A689F3-7A90-F2DE-830C-7CDB7A39B205}"/>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629" name="Google Shape;12602;p89">
                <a:extLst>
                  <a:ext uri="{FF2B5EF4-FFF2-40B4-BE49-F238E27FC236}">
                    <a16:creationId xmlns="" xmlns:a16="http://schemas.microsoft.com/office/drawing/2014/main" id="{978F88AA-46B9-95E8-E0C4-AD7E7D39D2F9}"/>
                  </a:ext>
                </a:extLst>
              </p:cNvPr>
              <p:cNvGrpSpPr/>
              <p:nvPr/>
            </p:nvGrpSpPr>
            <p:grpSpPr>
              <a:xfrm>
                <a:off x="2063594" y="1908370"/>
                <a:ext cx="624120" cy="625775"/>
                <a:chOff x="6679825" y="2693700"/>
                <a:chExt cx="257875" cy="258575"/>
              </a:xfrm>
              <a:grpFill/>
            </p:grpSpPr>
            <p:sp>
              <p:nvSpPr>
                <p:cNvPr id="630" name="Google Shape;12603;p89">
                  <a:extLst>
                    <a:ext uri="{FF2B5EF4-FFF2-40B4-BE49-F238E27FC236}">
                      <a16:creationId xmlns="" xmlns:a16="http://schemas.microsoft.com/office/drawing/2014/main" id="{4257B825-71FB-FEC7-EE09-59F86CB9EA5A}"/>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31" name="Google Shape;12604;p89">
                  <a:extLst>
                    <a:ext uri="{FF2B5EF4-FFF2-40B4-BE49-F238E27FC236}">
                      <a16:creationId xmlns="" xmlns:a16="http://schemas.microsoft.com/office/drawing/2014/main" id="{219D29A8-27E7-EA57-DC99-D93B7359D44A}"/>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nvGrpSpPr>
            <p:cNvPr id="476" name="Group 475">
              <a:extLst>
                <a:ext uri="{FF2B5EF4-FFF2-40B4-BE49-F238E27FC236}">
                  <a16:creationId xmlns="" xmlns:a16="http://schemas.microsoft.com/office/drawing/2014/main" id="{C79CE97A-17CD-096F-06FB-CB42E358156E}"/>
                </a:ext>
              </a:extLst>
            </p:cNvPr>
            <p:cNvGrpSpPr/>
            <p:nvPr/>
          </p:nvGrpSpPr>
          <p:grpSpPr>
            <a:xfrm>
              <a:off x="401737" y="2551020"/>
              <a:ext cx="11393071" cy="646514"/>
              <a:chOff x="401737" y="2659314"/>
              <a:chExt cx="11393071" cy="646514"/>
            </a:xfrm>
            <a:grpFill/>
          </p:grpSpPr>
          <p:grpSp>
            <p:nvGrpSpPr>
              <p:cNvPr id="564" name="Google Shape;12423;p89">
                <a:extLst>
                  <a:ext uri="{FF2B5EF4-FFF2-40B4-BE49-F238E27FC236}">
                    <a16:creationId xmlns="" xmlns:a16="http://schemas.microsoft.com/office/drawing/2014/main" id="{5C9923CB-33C4-FB9A-8697-DBCFC39347C9}"/>
                  </a:ext>
                </a:extLst>
              </p:cNvPr>
              <p:cNvGrpSpPr/>
              <p:nvPr/>
            </p:nvGrpSpPr>
            <p:grpSpPr>
              <a:xfrm>
                <a:off x="401737" y="2661924"/>
                <a:ext cx="649923" cy="641288"/>
                <a:chOff x="-6713450" y="2397900"/>
                <a:chExt cx="295375" cy="291450"/>
              </a:xfrm>
              <a:grpFill/>
            </p:grpSpPr>
            <p:sp>
              <p:nvSpPr>
                <p:cNvPr id="614" name="Google Shape;12424;p89">
                  <a:extLst>
                    <a:ext uri="{FF2B5EF4-FFF2-40B4-BE49-F238E27FC236}">
                      <a16:creationId xmlns="" xmlns:a16="http://schemas.microsoft.com/office/drawing/2014/main" id="{676FAC45-C746-B09B-CC8E-751252FD73FB}"/>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5" name="Google Shape;12425;p89">
                  <a:extLst>
                    <a:ext uri="{FF2B5EF4-FFF2-40B4-BE49-F238E27FC236}">
                      <a16:creationId xmlns="" xmlns:a16="http://schemas.microsoft.com/office/drawing/2014/main" id="{1468B595-3D9A-CB85-779F-F5703951D088}"/>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565" name="Google Shape;12430;p89">
                <a:extLst>
                  <a:ext uri="{FF2B5EF4-FFF2-40B4-BE49-F238E27FC236}">
                    <a16:creationId xmlns="" xmlns:a16="http://schemas.microsoft.com/office/drawing/2014/main" id="{4AAF84BC-32F9-34E0-639B-6589E83005D8}"/>
                  </a:ext>
                </a:extLst>
              </p:cNvPr>
              <p:cNvSpPr/>
              <p:nvPr/>
            </p:nvSpPr>
            <p:spPr>
              <a:xfrm>
                <a:off x="4525976" y="2662556"/>
                <a:ext cx="641288" cy="639583"/>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566" name="Google Shape;12438;p89">
                <a:extLst>
                  <a:ext uri="{FF2B5EF4-FFF2-40B4-BE49-F238E27FC236}">
                    <a16:creationId xmlns="" xmlns:a16="http://schemas.microsoft.com/office/drawing/2014/main" id="{C512340C-1D83-97AA-A0AB-7E2BA53B5F7C}"/>
                  </a:ext>
                </a:extLst>
              </p:cNvPr>
              <p:cNvGrpSpPr/>
              <p:nvPr/>
            </p:nvGrpSpPr>
            <p:grpSpPr>
              <a:xfrm>
                <a:off x="8665202" y="2661183"/>
                <a:ext cx="641288" cy="642773"/>
                <a:chOff x="-3137650" y="2408950"/>
                <a:chExt cx="291450" cy="292125"/>
              </a:xfrm>
              <a:grpFill/>
            </p:grpSpPr>
            <p:sp>
              <p:nvSpPr>
                <p:cNvPr id="609" name="Google Shape;12439;p89">
                  <a:extLst>
                    <a:ext uri="{FF2B5EF4-FFF2-40B4-BE49-F238E27FC236}">
                      <a16:creationId xmlns="" xmlns:a16="http://schemas.microsoft.com/office/drawing/2014/main" id="{626C73F2-642E-C92B-9400-6185D4DF7769}"/>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0" name="Google Shape;12440;p89">
                  <a:extLst>
                    <a:ext uri="{FF2B5EF4-FFF2-40B4-BE49-F238E27FC236}">
                      <a16:creationId xmlns="" xmlns:a16="http://schemas.microsoft.com/office/drawing/2014/main" id="{809303BC-F836-F0AB-1FC1-963BB0C2FD1D}"/>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1" name="Google Shape;12441;p89">
                  <a:extLst>
                    <a:ext uri="{FF2B5EF4-FFF2-40B4-BE49-F238E27FC236}">
                      <a16:creationId xmlns="" xmlns:a16="http://schemas.microsoft.com/office/drawing/2014/main" id="{236DA8B8-9354-B0AE-4CD7-FF57E44E7A72}"/>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2" name="Google Shape;12442;p89">
                  <a:extLst>
                    <a:ext uri="{FF2B5EF4-FFF2-40B4-BE49-F238E27FC236}">
                      <a16:creationId xmlns="" xmlns:a16="http://schemas.microsoft.com/office/drawing/2014/main" id="{D8BF3911-2A33-1F0C-3206-136776517D31}"/>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13" name="Google Shape;12443;p89">
                  <a:extLst>
                    <a:ext uri="{FF2B5EF4-FFF2-40B4-BE49-F238E27FC236}">
                      <a16:creationId xmlns="" xmlns:a16="http://schemas.microsoft.com/office/drawing/2014/main" id="{1793ADB4-AB22-E4CE-3D42-3224BBBDF482}"/>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567" name="Google Shape;12455;p89">
                <a:extLst>
                  <a:ext uri="{FF2B5EF4-FFF2-40B4-BE49-F238E27FC236}">
                    <a16:creationId xmlns="" xmlns:a16="http://schemas.microsoft.com/office/drawing/2014/main" id="{8F5C8250-684A-70A8-5911-DACE9C468F3E}"/>
                  </a:ext>
                </a:extLst>
              </p:cNvPr>
              <p:cNvSpPr/>
              <p:nvPr/>
            </p:nvSpPr>
            <p:spPr>
              <a:xfrm>
                <a:off x="1223364" y="2660190"/>
                <a:ext cx="648218" cy="644314"/>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568" name="Google Shape;12464;p89">
                <a:extLst>
                  <a:ext uri="{FF2B5EF4-FFF2-40B4-BE49-F238E27FC236}">
                    <a16:creationId xmlns="" xmlns:a16="http://schemas.microsoft.com/office/drawing/2014/main" id="{BC011D7F-9A7B-459F-D343-780E53FAB551}"/>
                  </a:ext>
                </a:extLst>
              </p:cNvPr>
              <p:cNvGrpSpPr/>
              <p:nvPr/>
            </p:nvGrpSpPr>
            <p:grpSpPr>
              <a:xfrm>
                <a:off x="5348293" y="2659314"/>
                <a:ext cx="648218" cy="646514"/>
                <a:chOff x="-4570325" y="2405775"/>
                <a:chExt cx="294600" cy="293825"/>
              </a:xfrm>
              <a:grpFill/>
            </p:grpSpPr>
            <p:sp>
              <p:nvSpPr>
                <p:cNvPr id="607" name="Google Shape;12465;p89">
                  <a:extLst>
                    <a:ext uri="{FF2B5EF4-FFF2-40B4-BE49-F238E27FC236}">
                      <a16:creationId xmlns="" xmlns:a16="http://schemas.microsoft.com/office/drawing/2014/main" id="{372AA4E3-5773-3CC9-920E-EA871657B7C4}"/>
                    </a:ext>
                  </a:extLst>
                </p:cNvPr>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8" name="Google Shape;12466;p89">
                  <a:extLst>
                    <a:ext uri="{FF2B5EF4-FFF2-40B4-BE49-F238E27FC236}">
                      <a16:creationId xmlns="" xmlns:a16="http://schemas.microsoft.com/office/drawing/2014/main" id="{431BB44A-650B-3F4A-0C0A-4EB0D6C0FD91}"/>
                    </a:ext>
                  </a:extLst>
                </p:cNvPr>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69" name="Google Shape;12477;p89">
                <a:extLst>
                  <a:ext uri="{FF2B5EF4-FFF2-40B4-BE49-F238E27FC236}">
                    <a16:creationId xmlns="" xmlns:a16="http://schemas.microsoft.com/office/drawing/2014/main" id="{807C4D4B-4B4C-5AC1-37F3-3039ED0BE4E1}"/>
                  </a:ext>
                </a:extLst>
              </p:cNvPr>
              <p:cNvGrpSpPr/>
              <p:nvPr/>
            </p:nvGrpSpPr>
            <p:grpSpPr>
              <a:xfrm>
                <a:off x="9506180" y="2661954"/>
                <a:ext cx="642992" cy="641232"/>
                <a:chOff x="-2571737" y="2403625"/>
                <a:chExt cx="292225" cy="291425"/>
              </a:xfrm>
              <a:grpFill/>
            </p:grpSpPr>
            <p:sp>
              <p:nvSpPr>
                <p:cNvPr id="600" name="Google Shape;12478;p89">
                  <a:extLst>
                    <a:ext uri="{FF2B5EF4-FFF2-40B4-BE49-F238E27FC236}">
                      <a16:creationId xmlns="" xmlns:a16="http://schemas.microsoft.com/office/drawing/2014/main" id="{C2BA814A-14CC-2A10-EDA1-941003E7E476}"/>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1" name="Google Shape;12479;p89">
                  <a:extLst>
                    <a:ext uri="{FF2B5EF4-FFF2-40B4-BE49-F238E27FC236}">
                      <a16:creationId xmlns="" xmlns:a16="http://schemas.microsoft.com/office/drawing/2014/main" id="{C3057708-B0CD-45C5-8085-6CF06DE57308}"/>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2" name="Google Shape;12480;p89">
                  <a:extLst>
                    <a:ext uri="{FF2B5EF4-FFF2-40B4-BE49-F238E27FC236}">
                      <a16:creationId xmlns="" xmlns:a16="http://schemas.microsoft.com/office/drawing/2014/main" id="{78C3C1A0-F0BD-50AE-669A-4EF79583756A}"/>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3" name="Google Shape;12481;p89">
                  <a:extLst>
                    <a:ext uri="{FF2B5EF4-FFF2-40B4-BE49-F238E27FC236}">
                      <a16:creationId xmlns="" xmlns:a16="http://schemas.microsoft.com/office/drawing/2014/main" id="{E5D43975-3506-7B20-4AEA-B8AF766B2816}"/>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4" name="Google Shape;12482;p89">
                  <a:extLst>
                    <a:ext uri="{FF2B5EF4-FFF2-40B4-BE49-F238E27FC236}">
                      <a16:creationId xmlns="" xmlns:a16="http://schemas.microsoft.com/office/drawing/2014/main" id="{F735D201-8F6F-41C5-62FC-E62E499790F6}"/>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5" name="Google Shape;12483;p89">
                  <a:extLst>
                    <a:ext uri="{FF2B5EF4-FFF2-40B4-BE49-F238E27FC236}">
                      <a16:creationId xmlns="" xmlns:a16="http://schemas.microsoft.com/office/drawing/2014/main" id="{4D781F73-CF8F-4D17-DA9F-51AB1977C757}"/>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606" name="Google Shape;12484;p89">
                  <a:extLst>
                    <a:ext uri="{FF2B5EF4-FFF2-40B4-BE49-F238E27FC236}">
                      <a16:creationId xmlns="" xmlns:a16="http://schemas.microsoft.com/office/drawing/2014/main" id="{CF812D41-DFEC-D9DA-954C-57B31B662F9E}"/>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0" name="Google Shape;12511;p89">
                <a:extLst>
                  <a:ext uri="{FF2B5EF4-FFF2-40B4-BE49-F238E27FC236}">
                    <a16:creationId xmlns="" xmlns:a16="http://schemas.microsoft.com/office/drawing/2014/main" id="{D4B162E9-29E0-2D15-90D7-D04738FCD414}"/>
                  </a:ext>
                </a:extLst>
              </p:cNvPr>
              <p:cNvGrpSpPr/>
              <p:nvPr/>
            </p:nvGrpSpPr>
            <p:grpSpPr>
              <a:xfrm>
                <a:off x="6249888" y="2659314"/>
                <a:ext cx="490509" cy="646514"/>
                <a:chOff x="-4178875" y="2405775"/>
                <a:chExt cx="222925" cy="293825"/>
              </a:xfrm>
              <a:grpFill/>
            </p:grpSpPr>
            <p:sp>
              <p:nvSpPr>
                <p:cNvPr id="597" name="Google Shape;12512;p89">
                  <a:extLst>
                    <a:ext uri="{FF2B5EF4-FFF2-40B4-BE49-F238E27FC236}">
                      <a16:creationId xmlns="" xmlns:a16="http://schemas.microsoft.com/office/drawing/2014/main" id="{E9F18254-B020-1029-7327-8A2E406EBA65}"/>
                    </a:ext>
                  </a:extLst>
                </p:cNvPr>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8" name="Google Shape;12513;p89">
                  <a:extLst>
                    <a:ext uri="{FF2B5EF4-FFF2-40B4-BE49-F238E27FC236}">
                      <a16:creationId xmlns="" xmlns:a16="http://schemas.microsoft.com/office/drawing/2014/main" id="{A5F056DA-37E3-2F07-F17E-E36785A2B82E}"/>
                    </a:ext>
                  </a:extLst>
                </p:cNvPr>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9" name="Google Shape;12514;p89">
                  <a:extLst>
                    <a:ext uri="{FF2B5EF4-FFF2-40B4-BE49-F238E27FC236}">
                      <a16:creationId xmlns="" xmlns:a16="http://schemas.microsoft.com/office/drawing/2014/main" id="{5C90FEA6-66B3-0848-44D0-78D85B67ADB1}"/>
                    </a:ext>
                  </a:extLst>
                </p:cNvPr>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1" name="Google Shape;12520;p89">
                <a:extLst>
                  <a:ext uri="{FF2B5EF4-FFF2-40B4-BE49-F238E27FC236}">
                    <a16:creationId xmlns="" xmlns:a16="http://schemas.microsoft.com/office/drawing/2014/main" id="{4724344A-1838-C390-788D-C6F8D0DA4DA4}"/>
                  </a:ext>
                </a:extLst>
              </p:cNvPr>
              <p:cNvGrpSpPr/>
              <p:nvPr/>
            </p:nvGrpSpPr>
            <p:grpSpPr>
              <a:xfrm>
                <a:off x="10314963" y="2661925"/>
                <a:ext cx="641288" cy="641288"/>
                <a:chOff x="-2419325" y="2408150"/>
                <a:chExt cx="291450" cy="291450"/>
              </a:xfrm>
              <a:grpFill/>
            </p:grpSpPr>
            <p:sp>
              <p:nvSpPr>
                <p:cNvPr id="590" name="Google Shape;12521;p89">
                  <a:extLst>
                    <a:ext uri="{FF2B5EF4-FFF2-40B4-BE49-F238E27FC236}">
                      <a16:creationId xmlns="" xmlns:a16="http://schemas.microsoft.com/office/drawing/2014/main" id="{5AEC82BE-CBD8-4A1D-DB60-24C2D7A99E0F}"/>
                    </a:ext>
                  </a:extLst>
                </p:cNvPr>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1" name="Google Shape;12522;p89">
                  <a:extLst>
                    <a:ext uri="{FF2B5EF4-FFF2-40B4-BE49-F238E27FC236}">
                      <a16:creationId xmlns="" xmlns:a16="http://schemas.microsoft.com/office/drawing/2014/main" id="{B1EB715D-EB0B-84B1-1A43-ADB7C1E9713F}"/>
                    </a:ext>
                  </a:extLst>
                </p:cNvPr>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2" name="Google Shape;12523;p89">
                  <a:extLst>
                    <a:ext uri="{FF2B5EF4-FFF2-40B4-BE49-F238E27FC236}">
                      <a16:creationId xmlns="" xmlns:a16="http://schemas.microsoft.com/office/drawing/2014/main" id="{D8D26EF5-845C-0354-4A26-4BFC6C76E652}"/>
                    </a:ext>
                  </a:extLst>
                </p:cNvPr>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3" name="Google Shape;12524;p89">
                  <a:extLst>
                    <a:ext uri="{FF2B5EF4-FFF2-40B4-BE49-F238E27FC236}">
                      <a16:creationId xmlns="" xmlns:a16="http://schemas.microsoft.com/office/drawing/2014/main" id="{42B43724-B472-435C-0F2B-1DB50EBE3B7C}"/>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4" name="Google Shape;12525;p89">
                  <a:extLst>
                    <a:ext uri="{FF2B5EF4-FFF2-40B4-BE49-F238E27FC236}">
                      <a16:creationId xmlns="" xmlns:a16="http://schemas.microsoft.com/office/drawing/2014/main" id="{7739596A-098C-E616-078E-3AE7DF39811A}"/>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5" name="Google Shape;12526;p89">
                  <a:extLst>
                    <a:ext uri="{FF2B5EF4-FFF2-40B4-BE49-F238E27FC236}">
                      <a16:creationId xmlns="" xmlns:a16="http://schemas.microsoft.com/office/drawing/2014/main" id="{5224A5DC-A196-606D-6CE7-EBF777A23C35}"/>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96" name="Google Shape;12527;p89">
                  <a:extLst>
                    <a:ext uri="{FF2B5EF4-FFF2-40B4-BE49-F238E27FC236}">
                      <a16:creationId xmlns="" xmlns:a16="http://schemas.microsoft.com/office/drawing/2014/main" id="{D53B987D-B704-7A44-9430-295756DD4B02}"/>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2" name="Google Shape;12535;p89">
                <a:extLst>
                  <a:ext uri="{FF2B5EF4-FFF2-40B4-BE49-F238E27FC236}">
                    <a16:creationId xmlns="" xmlns:a16="http://schemas.microsoft.com/office/drawing/2014/main" id="{F7C32742-95DF-2527-0EA1-831E4FD35F47}"/>
                  </a:ext>
                </a:extLst>
              </p:cNvPr>
              <p:cNvGrpSpPr/>
              <p:nvPr/>
            </p:nvGrpSpPr>
            <p:grpSpPr>
              <a:xfrm>
                <a:off x="2872448" y="2661924"/>
                <a:ext cx="649979" cy="641288"/>
                <a:chOff x="-5637575" y="2397900"/>
                <a:chExt cx="295400" cy="291450"/>
              </a:xfrm>
              <a:grpFill/>
            </p:grpSpPr>
            <p:sp>
              <p:nvSpPr>
                <p:cNvPr id="586" name="Google Shape;12536;p89">
                  <a:extLst>
                    <a:ext uri="{FF2B5EF4-FFF2-40B4-BE49-F238E27FC236}">
                      <a16:creationId xmlns="" xmlns:a16="http://schemas.microsoft.com/office/drawing/2014/main" id="{EC696E78-47F1-3CF5-CC70-B981D243974A}"/>
                    </a:ext>
                  </a:extLst>
                </p:cNvPr>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7" name="Google Shape;12537;p89">
                  <a:extLst>
                    <a:ext uri="{FF2B5EF4-FFF2-40B4-BE49-F238E27FC236}">
                      <a16:creationId xmlns="" xmlns:a16="http://schemas.microsoft.com/office/drawing/2014/main" id="{9F9FDF5D-89A7-2CCF-C1ED-CF8EA3DB9133}"/>
                    </a:ext>
                  </a:extLst>
                </p:cNvPr>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8" name="Google Shape;12538;p89">
                  <a:extLst>
                    <a:ext uri="{FF2B5EF4-FFF2-40B4-BE49-F238E27FC236}">
                      <a16:creationId xmlns="" xmlns:a16="http://schemas.microsoft.com/office/drawing/2014/main" id="{19EF25E2-4F10-0DE7-D1E8-3DB495D261E6}"/>
                    </a:ext>
                  </a:extLst>
                </p:cNvPr>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9" name="Google Shape;12539;p89">
                  <a:extLst>
                    <a:ext uri="{FF2B5EF4-FFF2-40B4-BE49-F238E27FC236}">
                      <a16:creationId xmlns="" xmlns:a16="http://schemas.microsoft.com/office/drawing/2014/main" id="{97A19001-7387-CB60-9BCF-7E1DB26A4122}"/>
                    </a:ext>
                  </a:extLst>
                </p:cNvPr>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3" name="Google Shape;12546;p89">
                <a:extLst>
                  <a:ext uri="{FF2B5EF4-FFF2-40B4-BE49-F238E27FC236}">
                    <a16:creationId xmlns="" xmlns:a16="http://schemas.microsoft.com/office/drawing/2014/main" id="{BF8EF9CB-A7FA-5F43-86C8-12D20AC1B762}"/>
                  </a:ext>
                </a:extLst>
              </p:cNvPr>
              <p:cNvGrpSpPr/>
              <p:nvPr/>
            </p:nvGrpSpPr>
            <p:grpSpPr>
              <a:xfrm>
                <a:off x="6981824" y="2659341"/>
                <a:ext cx="648218" cy="646458"/>
                <a:chOff x="-3854375" y="2405000"/>
                <a:chExt cx="294600" cy="293800"/>
              </a:xfrm>
              <a:grpFill/>
            </p:grpSpPr>
            <p:sp>
              <p:nvSpPr>
                <p:cNvPr id="584" name="Google Shape;12547;p89">
                  <a:extLst>
                    <a:ext uri="{FF2B5EF4-FFF2-40B4-BE49-F238E27FC236}">
                      <a16:creationId xmlns="" xmlns:a16="http://schemas.microsoft.com/office/drawing/2014/main" id="{974EF6A2-7632-2FB6-3E46-1574411B874C}"/>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5" name="Google Shape;12548;p89">
                  <a:extLst>
                    <a:ext uri="{FF2B5EF4-FFF2-40B4-BE49-F238E27FC236}">
                      <a16:creationId xmlns="" xmlns:a16="http://schemas.microsoft.com/office/drawing/2014/main" id="{E17825E2-2644-0611-3F23-4171B2C02599}"/>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574" name="Google Shape;12553;p89">
                <a:extLst>
                  <a:ext uri="{FF2B5EF4-FFF2-40B4-BE49-F238E27FC236}">
                    <a16:creationId xmlns="" xmlns:a16="http://schemas.microsoft.com/office/drawing/2014/main" id="{F17007CF-EB98-6623-D199-A2DD396CB1A9}"/>
                  </a:ext>
                </a:extLst>
              </p:cNvPr>
              <p:cNvSpPr/>
              <p:nvPr/>
            </p:nvSpPr>
            <p:spPr>
              <a:xfrm>
                <a:off x="11151816" y="2661730"/>
                <a:ext cx="642992" cy="64123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75" name="Google Shape;12565;p89">
                <a:extLst>
                  <a:ext uri="{FF2B5EF4-FFF2-40B4-BE49-F238E27FC236}">
                    <a16:creationId xmlns="" xmlns:a16="http://schemas.microsoft.com/office/drawing/2014/main" id="{51B1B8CF-CED2-63AA-3399-56DA2F390B0E}"/>
                  </a:ext>
                </a:extLst>
              </p:cNvPr>
              <p:cNvSpPr/>
              <p:nvPr/>
            </p:nvSpPr>
            <p:spPr>
              <a:xfrm>
                <a:off x="3705147" y="2680982"/>
                <a:ext cx="655149" cy="60272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576" name="Google Shape;12575;p89">
                <a:extLst>
                  <a:ext uri="{FF2B5EF4-FFF2-40B4-BE49-F238E27FC236}">
                    <a16:creationId xmlns="" xmlns:a16="http://schemas.microsoft.com/office/drawing/2014/main" id="{7F76318F-5A25-E300-8099-04AF7400AA18}"/>
                  </a:ext>
                </a:extLst>
              </p:cNvPr>
              <p:cNvGrpSpPr/>
              <p:nvPr/>
            </p:nvGrpSpPr>
            <p:grpSpPr>
              <a:xfrm>
                <a:off x="7877844" y="2660193"/>
                <a:ext cx="568457" cy="644753"/>
                <a:chOff x="-3478675" y="2405775"/>
                <a:chExt cx="258350" cy="293025"/>
              </a:xfrm>
              <a:grpFill/>
            </p:grpSpPr>
            <p:sp>
              <p:nvSpPr>
                <p:cNvPr id="580" name="Google Shape;12576;p89">
                  <a:extLst>
                    <a:ext uri="{FF2B5EF4-FFF2-40B4-BE49-F238E27FC236}">
                      <a16:creationId xmlns="" xmlns:a16="http://schemas.microsoft.com/office/drawing/2014/main" id="{395C6C5E-E8FF-C81D-78B6-9B0CAD065F52}"/>
                    </a:ext>
                  </a:extLst>
                </p:cNvPr>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1" name="Google Shape;12577;p89">
                  <a:extLst>
                    <a:ext uri="{FF2B5EF4-FFF2-40B4-BE49-F238E27FC236}">
                      <a16:creationId xmlns="" xmlns:a16="http://schemas.microsoft.com/office/drawing/2014/main" id="{6912FD3D-436C-9923-2868-FB3C5C2478AD}"/>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2" name="Google Shape;12578;p89">
                  <a:extLst>
                    <a:ext uri="{FF2B5EF4-FFF2-40B4-BE49-F238E27FC236}">
                      <a16:creationId xmlns="" xmlns:a16="http://schemas.microsoft.com/office/drawing/2014/main" id="{233A32E1-93E6-9101-3729-5C219EFD206E}"/>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83" name="Google Shape;12579;p89">
                  <a:extLst>
                    <a:ext uri="{FF2B5EF4-FFF2-40B4-BE49-F238E27FC236}">
                      <a16:creationId xmlns="" xmlns:a16="http://schemas.microsoft.com/office/drawing/2014/main" id="{38F05447-64EE-F582-0B4D-C096409D117B}"/>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77" name="Google Shape;12605;p89">
                <a:extLst>
                  <a:ext uri="{FF2B5EF4-FFF2-40B4-BE49-F238E27FC236}">
                    <a16:creationId xmlns="" xmlns:a16="http://schemas.microsoft.com/office/drawing/2014/main" id="{46D94CBE-7491-37D3-9568-5847146DDB25}"/>
                  </a:ext>
                </a:extLst>
              </p:cNvPr>
              <p:cNvGrpSpPr/>
              <p:nvPr/>
            </p:nvGrpSpPr>
            <p:grpSpPr>
              <a:xfrm>
                <a:off x="2047704" y="2664512"/>
                <a:ext cx="640885" cy="635902"/>
                <a:chOff x="6790450" y="3119050"/>
                <a:chExt cx="262750" cy="260675"/>
              </a:xfrm>
              <a:grpFill/>
            </p:grpSpPr>
            <p:sp>
              <p:nvSpPr>
                <p:cNvPr id="578" name="Google Shape;12606;p89">
                  <a:extLst>
                    <a:ext uri="{FF2B5EF4-FFF2-40B4-BE49-F238E27FC236}">
                      <a16:creationId xmlns="" xmlns:a16="http://schemas.microsoft.com/office/drawing/2014/main" id="{8EB883E9-7595-1896-EB3F-76D94D9865FD}"/>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79" name="Google Shape;12607;p89">
                  <a:extLst>
                    <a:ext uri="{FF2B5EF4-FFF2-40B4-BE49-F238E27FC236}">
                      <a16:creationId xmlns="" xmlns:a16="http://schemas.microsoft.com/office/drawing/2014/main" id="{5EE67E7C-C05C-A001-8F0A-959ED9001223}"/>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nvGrpSpPr>
            <p:cNvPr id="477" name="Group 476">
              <a:extLst>
                <a:ext uri="{FF2B5EF4-FFF2-40B4-BE49-F238E27FC236}">
                  <a16:creationId xmlns="" xmlns:a16="http://schemas.microsoft.com/office/drawing/2014/main" id="{242F7EB7-C370-1DA3-903F-35E63E969953}"/>
                </a:ext>
              </a:extLst>
            </p:cNvPr>
            <p:cNvGrpSpPr/>
            <p:nvPr/>
          </p:nvGrpSpPr>
          <p:grpSpPr>
            <a:xfrm>
              <a:off x="2040531" y="5542392"/>
              <a:ext cx="8060013" cy="620859"/>
              <a:chOff x="2040531" y="5123204"/>
              <a:chExt cx="8060013" cy="620859"/>
            </a:xfrm>
            <a:grpFill/>
          </p:grpSpPr>
          <p:grpSp>
            <p:nvGrpSpPr>
              <p:cNvPr id="530" name="Google Shape;12608;p89">
                <a:extLst>
                  <a:ext uri="{FF2B5EF4-FFF2-40B4-BE49-F238E27FC236}">
                    <a16:creationId xmlns="" xmlns:a16="http://schemas.microsoft.com/office/drawing/2014/main" id="{F0CC3CEC-73F9-B258-84A8-E84CF2707DF7}"/>
                  </a:ext>
                </a:extLst>
              </p:cNvPr>
              <p:cNvGrpSpPr/>
              <p:nvPr/>
            </p:nvGrpSpPr>
            <p:grpSpPr>
              <a:xfrm>
                <a:off x="9554815" y="5123204"/>
                <a:ext cx="545729" cy="620859"/>
                <a:chOff x="7660859" y="2571753"/>
                <a:chExt cx="366561" cy="417024"/>
              </a:xfrm>
              <a:grpFill/>
            </p:grpSpPr>
            <p:sp>
              <p:nvSpPr>
                <p:cNvPr id="561" name="Google Shape;12609;p89">
                  <a:extLst>
                    <a:ext uri="{FF2B5EF4-FFF2-40B4-BE49-F238E27FC236}">
                      <a16:creationId xmlns="" xmlns:a16="http://schemas.microsoft.com/office/drawing/2014/main" id="{B79664C7-41E4-3234-4D8A-0288052CC8CD}"/>
                    </a:ext>
                  </a:extLst>
                </p:cNvPr>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62" name="Google Shape;12610;p89">
                  <a:extLst>
                    <a:ext uri="{FF2B5EF4-FFF2-40B4-BE49-F238E27FC236}">
                      <a16:creationId xmlns="" xmlns:a16="http://schemas.microsoft.com/office/drawing/2014/main" id="{CD4FA922-F981-8A4F-062B-A4D08E7B210F}"/>
                    </a:ext>
                  </a:extLst>
                </p:cNvPr>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63" name="Google Shape;12611;p89">
                  <a:extLst>
                    <a:ext uri="{FF2B5EF4-FFF2-40B4-BE49-F238E27FC236}">
                      <a16:creationId xmlns="" xmlns:a16="http://schemas.microsoft.com/office/drawing/2014/main" id="{EBCBEA3D-E47D-146D-731C-FEE8A93C628F}"/>
                    </a:ext>
                  </a:extLst>
                </p:cNvPr>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1" name="Google Shape;12612;p89">
                <a:extLst>
                  <a:ext uri="{FF2B5EF4-FFF2-40B4-BE49-F238E27FC236}">
                    <a16:creationId xmlns="" xmlns:a16="http://schemas.microsoft.com/office/drawing/2014/main" id="{A6C857BD-CD33-431C-E568-B1D95157FF5B}"/>
                  </a:ext>
                </a:extLst>
              </p:cNvPr>
              <p:cNvGrpSpPr/>
              <p:nvPr/>
            </p:nvGrpSpPr>
            <p:grpSpPr>
              <a:xfrm>
                <a:off x="5797695" y="5123204"/>
                <a:ext cx="620859" cy="620859"/>
                <a:chOff x="5566722" y="2571753"/>
                <a:chExt cx="417024" cy="417024"/>
              </a:xfrm>
              <a:grpFill/>
            </p:grpSpPr>
            <p:sp>
              <p:nvSpPr>
                <p:cNvPr id="559" name="Google Shape;12613;p89">
                  <a:extLst>
                    <a:ext uri="{FF2B5EF4-FFF2-40B4-BE49-F238E27FC236}">
                      <a16:creationId xmlns="" xmlns:a16="http://schemas.microsoft.com/office/drawing/2014/main" id="{6D991871-14CB-621A-B5C6-81493BAA8679}"/>
                    </a:ext>
                  </a:extLst>
                </p:cNvPr>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60" name="Google Shape;12614;p89">
                  <a:extLst>
                    <a:ext uri="{FF2B5EF4-FFF2-40B4-BE49-F238E27FC236}">
                      <a16:creationId xmlns="" xmlns:a16="http://schemas.microsoft.com/office/drawing/2014/main" id="{1EB42AEB-D17C-9FBA-4549-306EA9B0D395}"/>
                    </a:ext>
                  </a:extLst>
                </p:cNvPr>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2" name="Google Shape;12615;p89">
                <a:extLst>
                  <a:ext uri="{FF2B5EF4-FFF2-40B4-BE49-F238E27FC236}">
                    <a16:creationId xmlns="" xmlns:a16="http://schemas.microsoft.com/office/drawing/2014/main" id="{26391027-C4F2-CDF8-294C-7F97685262C3}"/>
                  </a:ext>
                </a:extLst>
              </p:cNvPr>
              <p:cNvGrpSpPr/>
              <p:nvPr/>
            </p:nvGrpSpPr>
            <p:grpSpPr>
              <a:xfrm>
                <a:off x="6736981" y="5279039"/>
                <a:ext cx="620845" cy="309187"/>
                <a:chOff x="6090251" y="2676413"/>
                <a:chExt cx="417014" cy="207677"/>
              </a:xfrm>
              <a:grpFill/>
            </p:grpSpPr>
            <p:sp>
              <p:nvSpPr>
                <p:cNvPr id="555" name="Google Shape;12616;p89">
                  <a:extLst>
                    <a:ext uri="{FF2B5EF4-FFF2-40B4-BE49-F238E27FC236}">
                      <a16:creationId xmlns="" xmlns:a16="http://schemas.microsoft.com/office/drawing/2014/main" id="{AB730599-4D2F-A263-D611-E42BE7E57E50}"/>
                    </a:ext>
                  </a:extLst>
                </p:cNvPr>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6" name="Google Shape;12617;p89">
                  <a:extLst>
                    <a:ext uri="{FF2B5EF4-FFF2-40B4-BE49-F238E27FC236}">
                      <a16:creationId xmlns="" xmlns:a16="http://schemas.microsoft.com/office/drawing/2014/main" id="{6FFE0B14-3831-90CA-97A0-5CDF9BBCDF0A}"/>
                    </a:ext>
                  </a:extLst>
                </p:cNvPr>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7" name="Google Shape;12618;p89">
                  <a:extLst>
                    <a:ext uri="{FF2B5EF4-FFF2-40B4-BE49-F238E27FC236}">
                      <a16:creationId xmlns="" xmlns:a16="http://schemas.microsoft.com/office/drawing/2014/main" id="{7EA6EC4E-7E48-131F-193E-AF695C0181B6}"/>
                    </a:ext>
                  </a:extLst>
                </p:cNvPr>
                <p:cNvSpPr/>
                <p:nvPr/>
              </p:nvSpPr>
              <p:spPr>
                <a:xfrm>
                  <a:off x="6311758" y="2676413"/>
                  <a:ext cx="135446" cy="207677"/>
                </a:xfrm>
                <a:custGeom>
                  <a:avLst/>
                  <a:gdLst/>
                  <a:ahLst/>
                  <a:cxnLst/>
                  <a:rect l="l" t="t" r="r" b="b"/>
                  <a:pathLst>
                    <a:path w="6488"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8" name="Google Shape;12619;p89">
                  <a:extLst>
                    <a:ext uri="{FF2B5EF4-FFF2-40B4-BE49-F238E27FC236}">
                      <a16:creationId xmlns="" xmlns:a16="http://schemas.microsoft.com/office/drawing/2014/main" id="{0B090842-BBE6-4FD8-4EEE-FC3938444231}"/>
                    </a:ext>
                  </a:extLst>
                </p:cNvPr>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3" name="Google Shape;12620;p89">
                <a:extLst>
                  <a:ext uri="{FF2B5EF4-FFF2-40B4-BE49-F238E27FC236}">
                    <a16:creationId xmlns="" xmlns:a16="http://schemas.microsoft.com/office/drawing/2014/main" id="{93FC21F2-A844-6A54-7701-DE77DA456D47}"/>
                  </a:ext>
                </a:extLst>
              </p:cNvPr>
              <p:cNvGrpSpPr/>
              <p:nvPr/>
            </p:nvGrpSpPr>
            <p:grpSpPr>
              <a:xfrm>
                <a:off x="8615531" y="5123204"/>
                <a:ext cx="620859" cy="620859"/>
                <a:chOff x="7137330" y="2571753"/>
                <a:chExt cx="417024" cy="417024"/>
              </a:xfrm>
              <a:grpFill/>
            </p:grpSpPr>
            <p:sp>
              <p:nvSpPr>
                <p:cNvPr id="552" name="Google Shape;12621;p89">
                  <a:extLst>
                    <a:ext uri="{FF2B5EF4-FFF2-40B4-BE49-F238E27FC236}">
                      <a16:creationId xmlns="" xmlns:a16="http://schemas.microsoft.com/office/drawing/2014/main" id="{1A11391E-BAE8-E319-0F00-54AAD895E31F}"/>
                    </a:ext>
                  </a:extLst>
                </p:cNvPr>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3" name="Google Shape;12622;p89">
                  <a:extLst>
                    <a:ext uri="{FF2B5EF4-FFF2-40B4-BE49-F238E27FC236}">
                      <a16:creationId xmlns="" xmlns:a16="http://schemas.microsoft.com/office/drawing/2014/main" id="{BBE14783-8523-A654-5037-44574062993D}"/>
                    </a:ext>
                  </a:extLst>
                </p:cNvPr>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4" name="Google Shape;12623;p89">
                  <a:extLst>
                    <a:ext uri="{FF2B5EF4-FFF2-40B4-BE49-F238E27FC236}">
                      <a16:creationId xmlns="" xmlns:a16="http://schemas.microsoft.com/office/drawing/2014/main" id="{2CADC662-E6CE-67B1-4293-B3CC6904BDC3}"/>
                    </a:ext>
                  </a:extLst>
                </p:cNvPr>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4" name="Google Shape;12624;p89">
                <a:extLst>
                  <a:ext uri="{FF2B5EF4-FFF2-40B4-BE49-F238E27FC236}">
                    <a16:creationId xmlns="" xmlns:a16="http://schemas.microsoft.com/office/drawing/2014/main" id="{8ABCD9C5-45FD-23F7-C439-586143B988F1}"/>
                  </a:ext>
                </a:extLst>
              </p:cNvPr>
              <p:cNvGrpSpPr/>
              <p:nvPr/>
            </p:nvGrpSpPr>
            <p:grpSpPr>
              <a:xfrm>
                <a:off x="7676248" y="5123204"/>
                <a:ext cx="620859" cy="620859"/>
                <a:chOff x="6613801" y="2571753"/>
                <a:chExt cx="417024" cy="417024"/>
              </a:xfrm>
              <a:grpFill/>
            </p:grpSpPr>
            <p:sp>
              <p:nvSpPr>
                <p:cNvPr id="547" name="Google Shape;12625;p89">
                  <a:extLst>
                    <a:ext uri="{FF2B5EF4-FFF2-40B4-BE49-F238E27FC236}">
                      <a16:creationId xmlns="" xmlns:a16="http://schemas.microsoft.com/office/drawing/2014/main" id="{B9DDDFF2-55FC-6757-A4AE-B6097F3FBF3F}"/>
                    </a:ext>
                  </a:extLst>
                </p:cNvPr>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8" name="Google Shape;12626;p89">
                  <a:extLst>
                    <a:ext uri="{FF2B5EF4-FFF2-40B4-BE49-F238E27FC236}">
                      <a16:creationId xmlns="" xmlns:a16="http://schemas.microsoft.com/office/drawing/2014/main" id="{95E34B17-F0E4-AF8F-10C1-6AB86DECAD41}"/>
                    </a:ext>
                  </a:extLst>
                </p:cNvPr>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9" name="Google Shape;12627;p89">
                  <a:extLst>
                    <a:ext uri="{FF2B5EF4-FFF2-40B4-BE49-F238E27FC236}">
                      <a16:creationId xmlns="" xmlns:a16="http://schemas.microsoft.com/office/drawing/2014/main" id="{B6B9EE4A-B71F-5C23-68AB-4AC68788E976}"/>
                    </a:ext>
                  </a:extLst>
                </p:cNvPr>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0" name="Google Shape;12628;p89">
                  <a:extLst>
                    <a:ext uri="{FF2B5EF4-FFF2-40B4-BE49-F238E27FC236}">
                      <a16:creationId xmlns="" xmlns:a16="http://schemas.microsoft.com/office/drawing/2014/main" id="{EC3C4ECD-D74E-DA18-6A8E-A9D58496A445}"/>
                    </a:ext>
                  </a:extLst>
                </p:cNvPr>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51" name="Google Shape;12629;p89">
                  <a:extLst>
                    <a:ext uri="{FF2B5EF4-FFF2-40B4-BE49-F238E27FC236}">
                      <a16:creationId xmlns="" xmlns:a16="http://schemas.microsoft.com/office/drawing/2014/main" id="{BDCEDA5A-183A-A34F-E038-1ED9791B6C8A}"/>
                    </a:ext>
                  </a:extLst>
                </p:cNvPr>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5" name="Google Shape;12633;p89">
                <a:extLst>
                  <a:ext uri="{FF2B5EF4-FFF2-40B4-BE49-F238E27FC236}">
                    <a16:creationId xmlns="" xmlns:a16="http://schemas.microsoft.com/office/drawing/2014/main" id="{216E89E2-7564-207A-BD7C-8C1E2C7AF636}"/>
                  </a:ext>
                </a:extLst>
              </p:cNvPr>
              <p:cNvGrpSpPr/>
              <p:nvPr/>
            </p:nvGrpSpPr>
            <p:grpSpPr>
              <a:xfrm>
                <a:off x="2040531" y="5215345"/>
                <a:ext cx="620859" cy="436577"/>
                <a:chOff x="3476576" y="2633631"/>
                <a:chExt cx="417024" cy="293244"/>
              </a:xfrm>
              <a:grpFill/>
            </p:grpSpPr>
            <p:sp>
              <p:nvSpPr>
                <p:cNvPr id="545" name="Google Shape;12634;p89">
                  <a:extLst>
                    <a:ext uri="{FF2B5EF4-FFF2-40B4-BE49-F238E27FC236}">
                      <a16:creationId xmlns="" xmlns:a16="http://schemas.microsoft.com/office/drawing/2014/main" id="{8903131C-69FF-8BF2-7FB1-ACCA91F050B4}"/>
                    </a:ext>
                  </a:extLst>
                </p:cNvPr>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6" name="Google Shape;12635;p89">
                  <a:extLst>
                    <a:ext uri="{FF2B5EF4-FFF2-40B4-BE49-F238E27FC236}">
                      <a16:creationId xmlns="" xmlns:a16="http://schemas.microsoft.com/office/drawing/2014/main" id="{54471530-0EB1-29E3-FDE2-2FEE6D97C239}"/>
                    </a:ext>
                  </a:extLst>
                </p:cNvPr>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6" name="Google Shape;12636;p89">
                <a:extLst>
                  <a:ext uri="{FF2B5EF4-FFF2-40B4-BE49-F238E27FC236}">
                    <a16:creationId xmlns="" xmlns:a16="http://schemas.microsoft.com/office/drawing/2014/main" id="{C68794CD-EC40-0A74-E0C2-5BF02B484DFB}"/>
                  </a:ext>
                </a:extLst>
              </p:cNvPr>
              <p:cNvGrpSpPr/>
              <p:nvPr/>
            </p:nvGrpSpPr>
            <p:grpSpPr>
              <a:xfrm>
                <a:off x="2979814" y="5123312"/>
                <a:ext cx="620890" cy="620641"/>
                <a:chOff x="3988564" y="2571836"/>
                <a:chExt cx="417045" cy="416878"/>
              </a:xfrm>
              <a:grpFill/>
            </p:grpSpPr>
            <p:sp>
              <p:nvSpPr>
                <p:cNvPr id="543" name="Google Shape;12637;p89">
                  <a:extLst>
                    <a:ext uri="{FF2B5EF4-FFF2-40B4-BE49-F238E27FC236}">
                      <a16:creationId xmlns="" xmlns:a16="http://schemas.microsoft.com/office/drawing/2014/main" id="{7E3C00BA-F9FB-371A-835C-E035A87994EE}"/>
                    </a:ext>
                  </a:extLst>
                </p:cNvPr>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4" name="Google Shape;12638;p89">
                  <a:extLst>
                    <a:ext uri="{FF2B5EF4-FFF2-40B4-BE49-F238E27FC236}">
                      <a16:creationId xmlns="" xmlns:a16="http://schemas.microsoft.com/office/drawing/2014/main" id="{455D4970-F049-A4E3-496B-028CCA49FC77}"/>
                    </a:ext>
                  </a:extLst>
                </p:cNvPr>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7" name="Google Shape;12639;p89">
                <a:extLst>
                  <a:ext uri="{FF2B5EF4-FFF2-40B4-BE49-F238E27FC236}">
                    <a16:creationId xmlns="" xmlns:a16="http://schemas.microsoft.com/office/drawing/2014/main" id="{22A83D9B-233D-1D43-AE76-9AA411294379}"/>
                  </a:ext>
                </a:extLst>
              </p:cNvPr>
              <p:cNvGrpSpPr/>
              <p:nvPr/>
            </p:nvGrpSpPr>
            <p:grpSpPr>
              <a:xfrm>
                <a:off x="3919129" y="5123204"/>
                <a:ext cx="620859" cy="620859"/>
                <a:chOff x="4500573" y="2571753"/>
                <a:chExt cx="417024" cy="417024"/>
              </a:xfrm>
              <a:grpFill/>
            </p:grpSpPr>
            <p:sp>
              <p:nvSpPr>
                <p:cNvPr id="541" name="Google Shape;12640;p89">
                  <a:extLst>
                    <a:ext uri="{FF2B5EF4-FFF2-40B4-BE49-F238E27FC236}">
                      <a16:creationId xmlns="" xmlns:a16="http://schemas.microsoft.com/office/drawing/2014/main" id="{027913FA-8B21-869B-7336-DB83661CC5C6}"/>
                    </a:ext>
                  </a:extLst>
                </p:cNvPr>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2" name="Google Shape;12641;p89">
                  <a:extLst>
                    <a:ext uri="{FF2B5EF4-FFF2-40B4-BE49-F238E27FC236}">
                      <a16:creationId xmlns="" xmlns:a16="http://schemas.microsoft.com/office/drawing/2014/main" id="{40E05774-6051-EE1F-53DC-3DA97D10E0AA}"/>
                    </a:ext>
                  </a:extLst>
                </p:cNvPr>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538" name="Google Shape;12642;p89">
                <a:extLst>
                  <a:ext uri="{FF2B5EF4-FFF2-40B4-BE49-F238E27FC236}">
                    <a16:creationId xmlns="" xmlns:a16="http://schemas.microsoft.com/office/drawing/2014/main" id="{D06E923A-9B4E-BC12-04E4-CB16772FA376}"/>
                  </a:ext>
                </a:extLst>
              </p:cNvPr>
              <p:cNvGrpSpPr/>
              <p:nvPr/>
            </p:nvGrpSpPr>
            <p:grpSpPr>
              <a:xfrm>
                <a:off x="4858412" y="5123204"/>
                <a:ext cx="620859" cy="620859"/>
                <a:chOff x="5012603" y="2571753"/>
                <a:chExt cx="417024" cy="417024"/>
              </a:xfrm>
              <a:grpFill/>
            </p:grpSpPr>
            <p:sp>
              <p:nvSpPr>
                <p:cNvPr id="539" name="Google Shape;12643;p89">
                  <a:extLst>
                    <a:ext uri="{FF2B5EF4-FFF2-40B4-BE49-F238E27FC236}">
                      <a16:creationId xmlns="" xmlns:a16="http://schemas.microsoft.com/office/drawing/2014/main" id="{308DACE2-5857-D177-8CC8-2B04CC63910B}"/>
                    </a:ext>
                  </a:extLst>
                </p:cNvPr>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40" name="Google Shape;12644;p89">
                  <a:extLst>
                    <a:ext uri="{FF2B5EF4-FFF2-40B4-BE49-F238E27FC236}">
                      <a16:creationId xmlns="" xmlns:a16="http://schemas.microsoft.com/office/drawing/2014/main" id="{82B9F4F7-18F6-D3C0-BA45-2A7F2CED5FFC}"/>
                    </a:ext>
                  </a:extLst>
                </p:cNvPr>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nvGrpSpPr>
            <p:cNvPr id="478" name="Group 477">
              <a:extLst>
                <a:ext uri="{FF2B5EF4-FFF2-40B4-BE49-F238E27FC236}">
                  <a16:creationId xmlns="" xmlns:a16="http://schemas.microsoft.com/office/drawing/2014/main" id="{4D7548F9-BA86-0B3B-B14F-0039EBFAF3F3}"/>
                </a:ext>
              </a:extLst>
            </p:cNvPr>
            <p:cNvGrpSpPr/>
            <p:nvPr/>
          </p:nvGrpSpPr>
          <p:grpSpPr>
            <a:xfrm>
              <a:off x="397214" y="4545124"/>
              <a:ext cx="11386542" cy="645964"/>
              <a:chOff x="397214" y="4323264"/>
              <a:chExt cx="11386542" cy="645964"/>
            </a:xfrm>
            <a:grpFill/>
          </p:grpSpPr>
          <p:sp>
            <p:nvSpPr>
              <p:cNvPr id="479" name="Google Shape;12453;p89">
                <a:extLst>
                  <a:ext uri="{FF2B5EF4-FFF2-40B4-BE49-F238E27FC236}">
                    <a16:creationId xmlns="" xmlns:a16="http://schemas.microsoft.com/office/drawing/2014/main" id="{8EFEE0B3-DD86-561F-A499-0D165375F677}"/>
                  </a:ext>
                </a:extLst>
              </p:cNvPr>
              <p:cNvSpPr/>
              <p:nvPr/>
            </p:nvSpPr>
            <p:spPr>
              <a:xfrm>
                <a:off x="1182098" y="4420919"/>
                <a:ext cx="641288" cy="450628"/>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480" name="Google Shape;12489;p89">
                <a:extLst>
                  <a:ext uri="{FF2B5EF4-FFF2-40B4-BE49-F238E27FC236}">
                    <a16:creationId xmlns="" xmlns:a16="http://schemas.microsoft.com/office/drawing/2014/main" id="{4597A6BC-9A1A-66C3-7E48-92DA7D473A0F}"/>
                  </a:ext>
                </a:extLst>
              </p:cNvPr>
              <p:cNvGrpSpPr/>
              <p:nvPr/>
            </p:nvGrpSpPr>
            <p:grpSpPr>
              <a:xfrm>
                <a:off x="3714261" y="4323264"/>
                <a:ext cx="642992" cy="645964"/>
                <a:chOff x="-1333975" y="2365850"/>
                <a:chExt cx="292225" cy="293575"/>
              </a:xfrm>
              <a:grpFill/>
            </p:grpSpPr>
            <p:sp>
              <p:nvSpPr>
                <p:cNvPr id="522" name="Google Shape;12490;p89">
                  <a:extLst>
                    <a:ext uri="{FF2B5EF4-FFF2-40B4-BE49-F238E27FC236}">
                      <a16:creationId xmlns="" xmlns:a16="http://schemas.microsoft.com/office/drawing/2014/main" id="{981B8C57-5828-DD77-1A93-1D32810358A4}"/>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3" name="Google Shape;12491;p89">
                  <a:extLst>
                    <a:ext uri="{FF2B5EF4-FFF2-40B4-BE49-F238E27FC236}">
                      <a16:creationId xmlns="" xmlns:a16="http://schemas.microsoft.com/office/drawing/2014/main" id="{08DDA630-009C-755F-C0E8-8D07C5B2B9DC}"/>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4" name="Google Shape;12492;p89">
                  <a:extLst>
                    <a:ext uri="{FF2B5EF4-FFF2-40B4-BE49-F238E27FC236}">
                      <a16:creationId xmlns="" xmlns:a16="http://schemas.microsoft.com/office/drawing/2014/main" id="{5F21C39E-AF2B-9F9B-E245-C69502E02EDD}"/>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5" name="Google Shape;12493;p89">
                  <a:extLst>
                    <a:ext uri="{FF2B5EF4-FFF2-40B4-BE49-F238E27FC236}">
                      <a16:creationId xmlns="" xmlns:a16="http://schemas.microsoft.com/office/drawing/2014/main" id="{962413BD-F591-1E6E-76C3-64E2E0AC2A5D}"/>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6" name="Google Shape;12494;p89">
                  <a:extLst>
                    <a:ext uri="{FF2B5EF4-FFF2-40B4-BE49-F238E27FC236}">
                      <a16:creationId xmlns="" xmlns:a16="http://schemas.microsoft.com/office/drawing/2014/main" id="{AEFD85EC-6DD1-2BB4-868F-E3F40923E29B}"/>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7" name="Google Shape;12495;p89">
                  <a:extLst>
                    <a:ext uri="{FF2B5EF4-FFF2-40B4-BE49-F238E27FC236}">
                      <a16:creationId xmlns="" xmlns:a16="http://schemas.microsoft.com/office/drawing/2014/main" id="{CBE85620-67F0-3F8E-AF5A-111FEAA77FDC}"/>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8" name="Google Shape;12496;p89">
                  <a:extLst>
                    <a:ext uri="{FF2B5EF4-FFF2-40B4-BE49-F238E27FC236}">
                      <a16:creationId xmlns="" xmlns:a16="http://schemas.microsoft.com/office/drawing/2014/main" id="{1D80BE50-0B75-1827-6529-859115FAFCFC}"/>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9" name="Google Shape;12497;p89">
                  <a:extLst>
                    <a:ext uri="{FF2B5EF4-FFF2-40B4-BE49-F238E27FC236}">
                      <a16:creationId xmlns="" xmlns:a16="http://schemas.microsoft.com/office/drawing/2014/main" id="{399FC3D9-8B26-D127-3D4B-F756D962283D}"/>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81" name="Google Shape;12529;p89">
                <a:extLst>
                  <a:ext uri="{FF2B5EF4-FFF2-40B4-BE49-F238E27FC236}">
                    <a16:creationId xmlns="" xmlns:a16="http://schemas.microsoft.com/office/drawing/2014/main" id="{9F4414C9-BFBF-DE8A-9D80-9D96E4D39208}"/>
                  </a:ext>
                </a:extLst>
              </p:cNvPr>
              <p:cNvGrpSpPr/>
              <p:nvPr/>
            </p:nvGrpSpPr>
            <p:grpSpPr>
              <a:xfrm>
                <a:off x="6232997" y="4324751"/>
                <a:ext cx="641288" cy="642992"/>
                <a:chOff x="-1333200" y="2770450"/>
                <a:chExt cx="291450" cy="292225"/>
              </a:xfrm>
              <a:grpFill/>
            </p:grpSpPr>
            <p:sp>
              <p:nvSpPr>
                <p:cNvPr id="520" name="Google Shape;12530;p89">
                  <a:extLst>
                    <a:ext uri="{FF2B5EF4-FFF2-40B4-BE49-F238E27FC236}">
                      <a16:creationId xmlns="" xmlns:a16="http://schemas.microsoft.com/office/drawing/2014/main" id="{58FD638C-2C63-B265-E071-7ADC51B1CDA1}"/>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21" name="Google Shape;12531;p89">
                  <a:extLst>
                    <a:ext uri="{FF2B5EF4-FFF2-40B4-BE49-F238E27FC236}">
                      <a16:creationId xmlns="" xmlns:a16="http://schemas.microsoft.com/office/drawing/2014/main" id="{0540B4E3-37CD-2F42-45FF-00174D375F7E}"/>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82" name="Google Shape;12557;p89">
                <a:extLst>
                  <a:ext uri="{FF2B5EF4-FFF2-40B4-BE49-F238E27FC236}">
                    <a16:creationId xmlns="" xmlns:a16="http://schemas.microsoft.com/office/drawing/2014/main" id="{044EB9E0-D0A2-8BE0-434A-52CF2999FD1A}"/>
                  </a:ext>
                </a:extLst>
              </p:cNvPr>
              <p:cNvGrpSpPr/>
              <p:nvPr/>
            </p:nvGrpSpPr>
            <p:grpSpPr>
              <a:xfrm>
                <a:off x="2029476" y="4325600"/>
                <a:ext cx="642992" cy="641288"/>
                <a:chOff x="-937025" y="2064750"/>
                <a:chExt cx="292225" cy="291450"/>
              </a:xfrm>
              <a:grpFill/>
            </p:grpSpPr>
            <p:sp>
              <p:nvSpPr>
                <p:cNvPr id="517" name="Google Shape;12558;p89">
                  <a:extLst>
                    <a:ext uri="{FF2B5EF4-FFF2-40B4-BE49-F238E27FC236}">
                      <a16:creationId xmlns="" xmlns:a16="http://schemas.microsoft.com/office/drawing/2014/main" id="{7B3E9EB0-21E7-AB66-2537-F212F2792D49}"/>
                    </a:ext>
                  </a:extLst>
                </p:cNvPr>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8" name="Google Shape;12559;p89">
                  <a:extLst>
                    <a:ext uri="{FF2B5EF4-FFF2-40B4-BE49-F238E27FC236}">
                      <a16:creationId xmlns="" xmlns:a16="http://schemas.microsoft.com/office/drawing/2014/main" id="{8BF9A2A0-40AE-043B-CCF5-B73D42DE3C51}"/>
                    </a:ext>
                  </a:extLst>
                </p:cNvPr>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9" name="Google Shape;12560;p89">
                  <a:extLst>
                    <a:ext uri="{FF2B5EF4-FFF2-40B4-BE49-F238E27FC236}">
                      <a16:creationId xmlns="" xmlns:a16="http://schemas.microsoft.com/office/drawing/2014/main" id="{AA416A61-B066-F2B2-26A6-81A48726FDC0}"/>
                    </a:ext>
                  </a:extLst>
                </p:cNvPr>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83" name="Google Shape;12585;p89">
                <a:extLst>
                  <a:ext uri="{FF2B5EF4-FFF2-40B4-BE49-F238E27FC236}">
                    <a16:creationId xmlns="" xmlns:a16="http://schemas.microsoft.com/office/drawing/2014/main" id="{C74BCC1B-78EC-6763-D1CE-FD42A8E4A53D}"/>
                  </a:ext>
                </a:extLst>
              </p:cNvPr>
              <p:cNvGrpSpPr/>
              <p:nvPr/>
            </p:nvGrpSpPr>
            <p:grpSpPr>
              <a:xfrm>
                <a:off x="397214" y="4323868"/>
                <a:ext cx="566751" cy="644753"/>
                <a:chOff x="-1684475" y="2049000"/>
                <a:chExt cx="257575" cy="293025"/>
              </a:xfrm>
              <a:grpFill/>
            </p:grpSpPr>
            <p:sp>
              <p:nvSpPr>
                <p:cNvPr id="513" name="Google Shape;12586;p89">
                  <a:extLst>
                    <a:ext uri="{FF2B5EF4-FFF2-40B4-BE49-F238E27FC236}">
                      <a16:creationId xmlns="" xmlns:a16="http://schemas.microsoft.com/office/drawing/2014/main" id="{76E4D3C7-A65B-117E-3ACC-5F1684467418}"/>
                    </a:ext>
                  </a:extLst>
                </p:cNvPr>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4" name="Google Shape;12587;p89">
                  <a:extLst>
                    <a:ext uri="{FF2B5EF4-FFF2-40B4-BE49-F238E27FC236}">
                      <a16:creationId xmlns="" xmlns:a16="http://schemas.microsoft.com/office/drawing/2014/main" id="{09E376AB-A983-6167-26B0-BFAF7147B94B}"/>
                    </a:ext>
                  </a:extLst>
                </p:cNvPr>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5" name="Google Shape;12588;p89">
                  <a:extLst>
                    <a:ext uri="{FF2B5EF4-FFF2-40B4-BE49-F238E27FC236}">
                      <a16:creationId xmlns="" xmlns:a16="http://schemas.microsoft.com/office/drawing/2014/main" id="{6FEE634D-F413-C383-7933-0E447D55E4B5}"/>
                    </a:ext>
                  </a:extLst>
                </p:cNvPr>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6" name="Google Shape;12589;p89">
                  <a:extLst>
                    <a:ext uri="{FF2B5EF4-FFF2-40B4-BE49-F238E27FC236}">
                      <a16:creationId xmlns="" xmlns:a16="http://schemas.microsoft.com/office/drawing/2014/main" id="{C767EA98-56B3-9726-183F-425F1CCD8E25}"/>
                    </a:ext>
                  </a:extLst>
                </p:cNvPr>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484" name="Google Shape;12590;p89">
                <a:extLst>
                  <a:ext uri="{FF2B5EF4-FFF2-40B4-BE49-F238E27FC236}">
                    <a16:creationId xmlns="" xmlns:a16="http://schemas.microsoft.com/office/drawing/2014/main" id="{D91FE7AF-AE6E-72EB-CC3F-3C43F076BFA4}"/>
                  </a:ext>
                </a:extLst>
              </p:cNvPr>
              <p:cNvSpPr/>
              <p:nvPr/>
            </p:nvSpPr>
            <p:spPr>
              <a:xfrm>
                <a:off x="2878542" y="432515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5" name="Google Shape;12592;p89">
                <a:extLst>
                  <a:ext uri="{FF2B5EF4-FFF2-40B4-BE49-F238E27FC236}">
                    <a16:creationId xmlns="" xmlns:a16="http://schemas.microsoft.com/office/drawing/2014/main" id="{9F27AFCC-EC4E-BED9-CF21-2660C33900AE}"/>
                  </a:ext>
                </a:extLst>
              </p:cNvPr>
              <p:cNvSpPr/>
              <p:nvPr/>
            </p:nvSpPr>
            <p:spPr>
              <a:xfrm>
                <a:off x="5410974" y="432475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6" name="Google Shape;12593;p89">
                <a:extLst>
                  <a:ext uri="{FF2B5EF4-FFF2-40B4-BE49-F238E27FC236}">
                    <a16:creationId xmlns="" xmlns:a16="http://schemas.microsoft.com/office/drawing/2014/main" id="{880FD2A1-D9F3-8CDA-911A-905CB7B176F1}"/>
                  </a:ext>
                </a:extLst>
              </p:cNvPr>
              <p:cNvSpPr/>
              <p:nvPr/>
            </p:nvSpPr>
            <p:spPr>
              <a:xfrm>
                <a:off x="5483751" y="439752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7" name="Google Shape;12594;p89">
                <a:extLst>
                  <a:ext uri="{FF2B5EF4-FFF2-40B4-BE49-F238E27FC236}">
                    <a16:creationId xmlns="" xmlns:a16="http://schemas.microsoft.com/office/drawing/2014/main" id="{3FF8C9F0-CF9C-6CC6-AF09-83DD4F47264E}"/>
                  </a:ext>
                </a:extLst>
              </p:cNvPr>
              <p:cNvSpPr/>
              <p:nvPr/>
            </p:nvSpPr>
            <p:spPr>
              <a:xfrm>
                <a:off x="5559992" y="439752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8" name="Google Shape;12595;p89">
                <a:extLst>
                  <a:ext uri="{FF2B5EF4-FFF2-40B4-BE49-F238E27FC236}">
                    <a16:creationId xmlns="" xmlns:a16="http://schemas.microsoft.com/office/drawing/2014/main" id="{983F13C2-3D21-FC42-9695-05455953FA56}"/>
                  </a:ext>
                </a:extLst>
              </p:cNvPr>
              <p:cNvSpPr/>
              <p:nvPr/>
            </p:nvSpPr>
            <p:spPr>
              <a:xfrm>
                <a:off x="5636234" y="439752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89" name="Google Shape;12596;p89">
                <a:extLst>
                  <a:ext uri="{FF2B5EF4-FFF2-40B4-BE49-F238E27FC236}">
                    <a16:creationId xmlns="" xmlns:a16="http://schemas.microsoft.com/office/drawing/2014/main" id="{37F27979-A40D-4A71-35D6-CCDB90C69608}"/>
                  </a:ext>
                </a:extLst>
              </p:cNvPr>
              <p:cNvSpPr/>
              <p:nvPr/>
            </p:nvSpPr>
            <p:spPr>
              <a:xfrm>
                <a:off x="5709065" y="439752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90" name="Google Shape;12597;p89">
                <a:extLst>
                  <a:ext uri="{FF2B5EF4-FFF2-40B4-BE49-F238E27FC236}">
                    <a16:creationId xmlns="" xmlns:a16="http://schemas.microsoft.com/office/drawing/2014/main" id="{2162850C-A065-6CC4-A66A-974CAF84BF3B}"/>
                  </a:ext>
                </a:extLst>
              </p:cNvPr>
              <p:cNvSpPr/>
              <p:nvPr/>
            </p:nvSpPr>
            <p:spPr>
              <a:xfrm>
                <a:off x="5636234" y="466618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491" name="Google Shape;12598;p89">
                <a:extLst>
                  <a:ext uri="{FF2B5EF4-FFF2-40B4-BE49-F238E27FC236}">
                    <a16:creationId xmlns="" xmlns:a16="http://schemas.microsoft.com/office/drawing/2014/main" id="{7DEF3EB6-F21A-6B48-4F8D-4B1ECD7EE0FB}"/>
                  </a:ext>
                </a:extLst>
              </p:cNvPr>
              <p:cNvGrpSpPr/>
              <p:nvPr/>
            </p:nvGrpSpPr>
            <p:grpSpPr>
              <a:xfrm>
                <a:off x="4600743" y="4323869"/>
                <a:ext cx="566751" cy="644753"/>
                <a:chOff x="-919700" y="2420750"/>
                <a:chExt cx="257575" cy="293025"/>
              </a:xfrm>
              <a:grpFill/>
            </p:grpSpPr>
            <p:sp>
              <p:nvSpPr>
                <p:cNvPr id="510" name="Google Shape;12599;p89">
                  <a:extLst>
                    <a:ext uri="{FF2B5EF4-FFF2-40B4-BE49-F238E27FC236}">
                      <a16:creationId xmlns="" xmlns:a16="http://schemas.microsoft.com/office/drawing/2014/main" id="{F720A2A2-B22C-9195-A806-F05F0CED5E03}"/>
                    </a:ext>
                  </a:extLst>
                </p:cNvPr>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1" name="Google Shape;12600;p89">
                  <a:extLst>
                    <a:ext uri="{FF2B5EF4-FFF2-40B4-BE49-F238E27FC236}">
                      <a16:creationId xmlns="" xmlns:a16="http://schemas.microsoft.com/office/drawing/2014/main" id="{548BBB48-3051-48CC-B7D4-1E77515FBAE0}"/>
                    </a:ext>
                  </a:extLst>
                </p:cNvPr>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12" name="Google Shape;12601;p89">
                  <a:extLst>
                    <a:ext uri="{FF2B5EF4-FFF2-40B4-BE49-F238E27FC236}">
                      <a16:creationId xmlns="" xmlns:a16="http://schemas.microsoft.com/office/drawing/2014/main" id="{15F054A0-05AD-AC9F-CD28-C5E5B0E9815C}"/>
                    </a:ext>
                  </a:extLst>
                </p:cNvPr>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92" name="Google Shape;12630;p89">
                <a:extLst>
                  <a:ext uri="{FF2B5EF4-FFF2-40B4-BE49-F238E27FC236}">
                    <a16:creationId xmlns="" xmlns:a16="http://schemas.microsoft.com/office/drawing/2014/main" id="{EB6F3D19-25C6-C01B-7121-E8592BEBDBA6}"/>
                  </a:ext>
                </a:extLst>
              </p:cNvPr>
              <p:cNvGrpSpPr/>
              <p:nvPr/>
            </p:nvGrpSpPr>
            <p:grpSpPr>
              <a:xfrm>
                <a:off x="11162866" y="4335825"/>
                <a:ext cx="620890" cy="620890"/>
                <a:chOff x="2964567" y="2571753"/>
                <a:chExt cx="417045" cy="417045"/>
              </a:xfrm>
              <a:grpFill/>
            </p:grpSpPr>
            <p:sp>
              <p:nvSpPr>
                <p:cNvPr id="508" name="Google Shape;12631;p89">
                  <a:extLst>
                    <a:ext uri="{FF2B5EF4-FFF2-40B4-BE49-F238E27FC236}">
                      <a16:creationId xmlns="" xmlns:a16="http://schemas.microsoft.com/office/drawing/2014/main" id="{E34327B5-CBD5-8CF1-9143-53D6652EC598}"/>
                    </a:ext>
                  </a:extLst>
                </p:cNvPr>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9" name="Google Shape;12632;p89">
                  <a:extLst>
                    <a:ext uri="{FF2B5EF4-FFF2-40B4-BE49-F238E27FC236}">
                      <a16:creationId xmlns="" xmlns:a16="http://schemas.microsoft.com/office/drawing/2014/main" id="{CFEC1E71-B06A-3B77-A841-B23EC8722002}"/>
                    </a:ext>
                  </a:extLst>
                </p:cNvPr>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493" name="Google Shape;12645;p89">
                <a:extLst>
                  <a:ext uri="{FF2B5EF4-FFF2-40B4-BE49-F238E27FC236}">
                    <a16:creationId xmlns="" xmlns:a16="http://schemas.microsoft.com/office/drawing/2014/main" id="{86BD5B24-1FFE-279F-AB5F-5C278705418C}"/>
                  </a:ext>
                </a:extLst>
              </p:cNvPr>
              <p:cNvSpPr/>
              <p:nvPr/>
            </p:nvSpPr>
            <p:spPr>
              <a:xfrm>
                <a:off x="7055026" y="4335935"/>
                <a:ext cx="620847" cy="620847"/>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494" name="Google Shape;12646;p89">
                <a:extLst>
                  <a:ext uri="{FF2B5EF4-FFF2-40B4-BE49-F238E27FC236}">
                    <a16:creationId xmlns="" xmlns:a16="http://schemas.microsoft.com/office/drawing/2014/main" id="{94C44DAC-348C-D0BF-1D4E-9B57424255B5}"/>
                  </a:ext>
                </a:extLst>
              </p:cNvPr>
              <p:cNvGrpSpPr/>
              <p:nvPr/>
            </p:nvGrpSpPr>
            <p:grpSpPr>
              <a:xfrm>
                <a:off x="7848323" y="4335840"/>
                <a:ext cx="620922" cy="620859"/>
                <a:chOff x="812101" y="2571761"/>
                <a:chExt cx="417066" cy="417024"/>
              </a:xfrm>
              <a:grpFill/>
            </p:grpSpPr>
            <p:sp>
              <p:nvSpPr>
                <p:cNvPr id="504" name="Google Shape;12647;p89">
                  <a:extLst>
                    <a:ext uri="{FF2B5EF4-FFF2-40B4-BE49-F238E27FC236}">
                      <a16:creationId xmlns="" xmlns:a16="http://schemas.microsoft.com/office/drawing/2014/main" id="{360AD17F-766F-2EE7-C361-15B53FE07276}"/>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5" name="Google Shape;12648;p89">
                  <a:extLst>
                    <a:ext uri="{FF2B5EF4-FFF2-40B4-BE49-F238E27FC236}">
                      <a16:creationId xmlns="" xmlns:a16="http://schemas.microsoft.com/office/drawing/2014/main" id="{4A1488D3-4A69-C4D0-1AE7-F2E66F1F0132}"/>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6" name="Google Shape;12649;p89">
                  <a:extLst>
                    <a:ext uri="{FF2B5EF4-FFF2-40B4-BE49-F238E27FC236}">
                      <a16:creationId xmlns="" xmlns:a16="http://schemas.microsoft.com/office/drawing/2014/main" id="{8B2BEBD3-9C19-C9EE-214B-E1EE702A95AC}"/>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7" name="Google Shape;12650;p89">
                  <a:extLst>
                    <a:ext uri="{FF2B5EF4-FFF2-40B4-BE49-F238E27FC236}">
                      <a16:creationId xmlns="" xmlns:a16="http://schemas.microsoft.com/office/drawing/2014/main" id="{0B7DA2F5-DCC1-6A2A-AD35-C26AC90135AA}"/>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nvGrpSpPr>
              <p:cNvPr id="495" name="Google Shape;12651;p89">
                <a:extLst>
                  <a:ext uri="{FF2B5EF4-FFF2-40B4-BE49-F238E27FC236}">
                    <a16:creationId xmlns="" xmlns:a16="http://schemas.microsoft.com/office/drawing/2014/main" id="{C392FF77-D35B-DFD4-469A-E5C185279F72}"/>
                  </a:ext>
                </a:extLst>
              </p:cNvPr>
              <p:cNvGrpSpPr/>
              <p:nvPr/>
            </p:nvGrpSpPr>
            <p:grpSpPr>
              <a:xfrm>
                <a:off x="8641703" y="4335840"/>
                <a:ext cx="620859" cy="620859"/>
                <a:chOff x="1323129" y="2571761"/>
                <a:chExt cx="417024" cy="417024"/>
              </a:xfrm>
              <a:grpFill/>
            </p:grpSpPr>
            <p:sp>
              <p:nvSpPr>
                <p:cNvPr id="500" name="Google Shape;12652;p89">
                  <a:extLst>
                    <a:ext uri="{FF2B5EF4-FFF2-40B4-BE49-F238E27FC236}">
                      <a16:creationId xmlns="" xmlns:a16="http://schemas.microsoft.com/office/drawing/2014/main" id="{B38FDDCE-F766-AD4A-EC47-5A128D6FF336}"/>
                    </a:ext>
                  </a:extLst>
                </p:cNvPr>
                <p:cNvSpPr/>
                <p:nvPr/>
              </p:nvSpPr>
              <p:spPr>
                <a:xfrm>
                  <a:off x="1385007" y="2719183"/>
                  <a:ext cx="73337" cy="219907"/>
                </a:xfrm>
                <a:custGeom>
                  <a:avLst/>
                  <a:gdLst/>
                  <a:ahLst/>
                  <a:cxnLst/>
                  <a:rect l="l" t="t" r="r" b="b"/>
                  <a:pathLst>
                    <a:path w="3513"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1" name="Google Shape;12653;p89">
                  <a:extLst>
                    <a:ext uri="{FF2B5EF4-FFF2-40B4-BE49-F238E27FC236}">
                      <a16:creationId xmlns="" xmlns:a16="http://schemas.microsoft.com/office/drawing/2014/main" id="{89DCFD9E-07B6-824C-0800-C897DB4B5A5A}"/>
                    </a:ext>
                  </a:extLst>
                </p:cNvPr>
                <p:cNvSpPr/>
                <p:nvPr/>
              </p:nvSpPr>
              <p:spPr>
                <a:xfrm>
                  <a:off x="1385007" y="2621430"/>
                  <a:ext cx="73337" cy="73337"/>
                </a:xfrm>
                <a:custGeom>
                  <a:avLst/>
                  <a:gdLst/>
                  <a:ahLst/>
                  <a:cxnLst/>
                  <a:rect l="l" t="t" r="r" b="b"/>
                  <a:pathLst>
                    <a:path w="3513" h="3513"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2" name="Google Shape;12654;p89">
                  <a:extLst>
                    <a:ext uri="{FF2B5EF4-FFF2-40B4-BE49-F238E27FC236}">
                      <a16:creationId xmlns="" xmlns:a16="http://schemas.microsoft.com/office/drawing/2014/main" id="{CD48DF31-64C9-7910-4C2D-77914351C520}"/>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503" name="Google Shape;12655;p89">
                  <a:extLst>
                    <a:ext uri="{FF2B5EF4-FFF2-40B4-BE49-F238E27FC236}">
                      <a16:creationId xmlns="" xmlns:a16="http://schemas.microsoft.com/office/drawing/2014/main" id="{A28D416F-71C9-BDCD-77B4-3C6CD0DED370}"/>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sp>
            <p:nvSpPr>
              <p:cNvPr id="496" name="Google Shape;12656;p89">
                <a:extLst>
                  <a:ext uri="{FF2B5EF4-FFF2-40B4-BE49-F238E27FC236}">
                    <a16:creationId xmlns="" xmlns:a16="http://schemas.microsoft.com/office/drawing/2014/main" id="{B37CCD40-61CE-1593-7630-8C2E567D7C25}"/>
                  </a:ext>
                </a:extLst>
              </p:cNvPr>
              <p:cNvSpPr/>
              <p:nvPr/>
            </p:nvSpPr>
            <p:spPr>
              <a:xfrm>
                <a:off x="9515717" y="4391943"/>
                <a:ext cx="623923" cy="508838"/>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nvGrpSpPr>
              <p:cNvPr id="497" name="Google Shape;12657;p89">
                <a:extLst>
                  <a:ext uri="{FF2B5EF4-FFF2-40B4-BE49-F238E27FC236}">
                    <a16:creationId xmlns="" xmlns:a16="http://schemas.microsoft.com/office/drawing/2014/main" id="{1DC19969-A14C-1079-80B2-A26D537D8B0D}"/>
                  </a:ext>
                </a:extLst>
              </p:cNvPr>
              <p:cNvGrpSpPr/>
              <p:nvPr/>
            </p:nvGrpSpPr>
            <p:grpSpPr>
              <a:xfrm>
                <a:off x="10373678" y="4335921"/>
                <a:ext cx="621823" cy="620890"/>
                <a:chOff x="2344476" y="2571761"/>
                <a:chExt cx="417671" cy="417045"/>
              </a:xfrm>
              <a:grpFill/>
            </p:grpSpPr>
            <p:sp>
              <p:nvSpPr>
                <p:cNvPr id="498" name="Google Shape;12658;p89">
                  <a:extLst>
                    <a:ext uri="{FF2B5EF4-FFF2-40B4-BE49-F238E27FC236}">
                      <a16:creationId xmlns="" xmlns:a16="http://schemas.microsoft.com/office/drawing/2014/main" id="{D78B0ABB-7920-5DB5-D802-B382B3195287}"/>
                    </a:ext>
                  </a:extLst>
                </p:cNvPr>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sp>
              <p:nvSpPr>
                <p:cNvPr id="499" name="Google Shape;12659;p89">
                  <a:extLst>
                    <a:ext uri="{FF2B5EF4-FFF2-40B4-BE49-F238E27FC236}">
                      <a16:creationId xmlns="" xmlns:a16="http://schemas.microsoft.com/office/drawing/2014/main" id="{447379CE-5DCA-4C84-CE55-8D0DCE9A4DE5}"/>
                    </a:ext>
                  </a:extLst>
                </p:cNvPr>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schemeClr val="tx1">
                        <a:lumMod val="75000"/>
                        <a:lumOff val="25000"/>
                      </a:schemeClr>
                    </a:solidFill>
                    <a:effectLst/>
                    <a:uLnTx/>
                    <a:uFillTx/>
                    <a:latin typeface="Montserrat" panose="00000500000000000000" pitchFamily="2" charset="0"/>
                    <a:cs typeface="Arial"/>
                  </a:endParaRPr>
                </a:p>
              </p:txBody>
            </p:sp>
          </p:grpSp>
        </p:grpSp>
      </p:grpSp>
    </p:spTree>
    <p:extLst>
      <p:ext uri="{BB962C8B-B14F-4D97-AF65-F5344CB8AC3E}">
        <p14:creationId xmlns:p14="http://schemas.microsoft.com/office/powerpoint/2010/main" val="413209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58;p60">
            <a:extLst>
              <a:ext uri="{FF2B5EF4-FFF2-40B4-BE49-F238E27FC236}">
                <a16:creationId xmlns="" xmlns:a16="http://schemas.microsoft.com/office/drawing/2014/main" id="{74C21A40-6323-092A-BB14-79BBDD63657F}"/>
              </a:ext>
            </a:extLst>
          </p:cNvPr>
          <p:cNvSpPr txBox="1"/>
          <p:nvPr/>
        </p:nvSpPr>
        <p:spPr>
          <a:xfrm>
            <a:off x="1135063" y="1309688"/>
            <a:ext cx="9921875" cy="8001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Arial"/>
                <a:cs typeface="Arial" panose="020B0604020202020204" pitchFamily="34" charset="0"/>
                <a:sym typeface="Arial"/>
              </a:rPr>
              <a:t>You can add and edit some </a:t>
            </a:r>
            <a:r>
              <a:rPr kumimoji="0" lang="en-US" sz="1600" b="1" i="0" u="none" strike="noStrike" kern="1200" cap="none" spc="0" normalizeH="0" baseline="0" noProof="0" dirty="0">
                <a:ln>
                  <a:noFill/>
                </a:ln>
                <a:solidFill>
                  <a:prstClr val="black">
                    <a:lumMod val="85000"/>
                    <a:lumOff val="15000"/>
                  </a:prstClr>
                </a:solidFill>
                <a:effectLst/>
                <a:uLnTx/>
                <a:uFill>
                  <a:noFill/>
                </a:uFill>
                <a:latin typeface="Montserrat" panose="00000500000000000000" pitchFamily="2" charset="0"/>
                <a:ea typeface="Arial"/>
                <a:cs typeface="Arial" panose="020B0604020202020204" pitchFamily="34" charset="0"/>
                <a:sym typeface="Arial"/>
              </a:rPr>
              <a:t>shapes</a:t>
            </a: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Arial"/>
                <a:cs typeface="Arial" panose="020B0604020202020204" pitchFamily="34" charset="0"/>
                <a:sym typeface="Arial"/>
              </a:rPr>
              <a:t> to your presentation to present your data in a visual way.</a:t>
            </a:r>
          </a:p>
        </p:txBody>
      </p:sp>
      <p:sp>
        <p:nvSpPr>
          <p:cNvPr id="6" name="Google Shape;2859;p60">
            <a:extLst>
              <a:ext uri="{FF2B5EF4-FFF2-40B4-BE49-F238E27FC236}">
                <a16:creationId xmlns="" xmlns:a16="http://schemas.microsoft.com/office/drawing/2014/main" id="{80B179FA-5351-9CDF-F9AD-38994A58A007}"/>
              </a:ext>
            </a:extLst>
          </p:cNvPr>
          <p:cNvSpPr txBox="1"/>
          <p:nvPr/>
        </p:nvSpPr>
        <p:spPr>
          <a:xfrm>
            <a:off x="1134417" y="2275989"/>
            <a:ext cx="9923166" cy="3909200"/>
          </a:xfrm>
          <a:prstGeom prst="rect">
            <a:avLst/>
          </a:prstGeom>
          <a:noFill/>
          <a:ln>
            <a:noFill/>
          </a:ln>
        </p:spPr>
        <p:txBody>
          <a:bodyPr spcFirstLastPara="1" wrap="square" lIns="121900" tIns="121900" rIns="121900" bIns="121900" anchor="t" anchorCtr="0">
            <a:noAutofit/>
          </a:bodyPr>
          <a:lstStyle/>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Arial"/>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Choose your favourite infographic and insert it in your presentation using Ctrl C + Ctrl V or Cmd C + Cmd V in Mac.</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Select one of the parts and </a:t>
            </a: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ungroup</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it by right-clicking and choosing “Ungroup”. </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Change the color</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by clicking on the paint bucket. </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Then </a:t>
            </a: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resize</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the element by clicking and dragging one of the square-shaped points of its bounding box (the cursor should look like a double-headed arrow). Remember to hold Shift while dragging to keep the proportions.</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Group</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the elements again by selecting them, right-clicking and choosing “Group”.</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Arial"/>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Repeat the steps above with the other parts and when you’re done editing, copy the end result and paste it into your presentation.</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a:p>
            <a:pPr marL="609585" marR="0" lvl="0" indent="-397923" algn="l" defTabSz="1219170" rtl="0" eaLnBrk="1" fontAlgn="auto" latinLnBrk="0" hangingPunct="1">
              <a:lnSpc>
                <a:spcPct val="115000"/>
              </a:lnSpc>
              <a:spcBef>
                <a:spcPct val="0"/>
              </a:spcBef>
              <a:spcAft>
                <a:spcPct val="0"/>
              </a:spcAft>
              <a:buClr>
                <a:prstClr val="black">
                  <a:lumMod val="75000"/>
                  <a:lumOff val="25000"/>
                </a:prstClr>
              </a:buClr>
              <a:buSzPts val="1100"/>
              <a:buFont typeface="Proxima Nova"/>
              <a:buChar char="●"/>
              <a:tabLst/>
              <a:defRPr/>
            </a:pP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Remember to choose the “</a:t>
            </a:r>
            <a:r>
              <a:rPr kumimoji="0" lang="en" sz="1600" b="1"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Keep source formatting</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 option so that it keeps the design. For more info, please visit </a:t>
            </a:r>
            <a:r>
              <a:rPr kumimoji="0" lang="en" sz="1600" b="1" i="0" u="none" strike="noStrike" kern="0" cap="none" spc="0" normalizeH="0" baseline="0" noProof="0" dirty="0">
                <a:ln>
                  <a:noFill/>
                </a:ln>
                <a:solidFill>
                  <a:prstClr val="black">
                    <a:lumMod val="85000"/>
                    <a:lumOff val="15000"/>
                  </a:prstClr>
                </a:solidFill>
                <a:effectLst/>
                <a:uLnTx/>
                <a:uFill>
                  <a:noFill/>
                </a:uFill>
                <a:latin typeface="Montserrat" panose="00000500000000000000" pitchFamily="2" charset="0"/>
                <a:cs typeface="Arial" panose="020B0604020202020204" pitchFamily="34" charset="0"/>
                <a:sym typeface="Arial"/>
                <a:hlinkClick r:id="rId2">
                  <a:extLst>
                    <a:ext uri="{A12FA001-AC4F-418D-AE19-62706E023703}">
                      <ahyp:hlinkClr xmlns="" xmlns:ahyp="http://schemas.microsoft.com/office/drawing/2018/hyperlinkcolor" val="tx"/>
                    </a:ext>
                  </a:extLst>
                </a:hlinkClick>
              </a:rPr>
              <a:t>Slideegg (Tips &amp; Tricks)</a:t>
            </a:r>
            <a:r>
              <a:rPr kumimoji="0" lang="en"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rPr>
              <a:t>.</a:t>
            </a:r>
            <a:endParaRPr kumimoji="0" sz="1600" b="0" i="0" u="none" strike="noStrike" kern="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sym typeface="Arial"/>
            </a:endParaRPr>
          </a:p>
        </p:txBody>
      </p:sp>
      <p:sp>
        <p:nvSpPr>
          <p:cNvPr id="7" name="Rectangle 6">
            <a:extLst>
              <a:ext uri="{FF2B5EF4-FFF2-40B4-BE49-F238E27FC236}">
                <a16:creationId xmlns="" xmlns:a16="http://schemas.microsoft.com/office/drawing/2014/main" id="{2345220D-279F-47ED-A3F2-2EB1243FCAC2}"/>
              </a:ext>
            </a:extLst>
          </p:cNvPr>
          <p:cNvSpPr/>
          <p:nvPr/>
        </p:nvSpPr>
        <p:spPr>
          <a:xfrm>
            <a:off x="3595957" y="656221"/>
            <a:ext cx="5000088" cy="5909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kumimoji="0" lang="en" sz="3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Cambria" panose="02040503050406030204" pitchFamily="18" charset="0"/>
                <a:cs typeface="Arial"/>
                <a:sym typeface="Arial"/>
              </a:rPr>
              <a:t>How To Edit Shapes</a:t>
            </a:r>
            <a:endParaRPr kumimoji="0" lang="en-US" sz="3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Cambria" panose="02040503050406030204" pitchFamily="18" charset="0"/>
              <a:cs typeface="Arial"/>
            </a:endParaRPr>
          </a:p>
        </p:txBody>
      </p:sp>
    </p:spTree>
    <p:extLst>
      <p:ext uri="{BB962C8B-B14F-4D97-AF65-F5344CB8AC3E}">
        <p14:creationId xmlns:p14="http://schemas.microsoft.com/office/powerpoint/2010/main" val="3960554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D55C81FD-F661-0905-94ED-8EF0AC018730}"/>
              </a:ext>
            </a:extLst>
          </p:cNvPr>
          <p:cNvSpPr/>
          <p:nvPr/>
        </p:nvSpPr>
        <p:spPr>
          <a:xfrm>
            <a:off x="2877813" y="656221"/>
            <a:ext cx="6436377" cy="5909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kumimoji="0" lang="en-US" sz="3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ea typeface="Cambria" panose="02040503050406030204" pitchFamily="18" charset="0"/>
                <a:cs typeface="Arial"/>
              </a:rPr>
              <a:t>Terms Of Use (Free Users)</a:t>
            </a:r>
          </a:p>
        </p:txBody>
      </p:sp>
      <p:grpSp>
        <p:nvGrpSpPr>
          <p:cNvPr id="3" name="Group 2">
            <a:extLst>
              <a:ext uri="{FF2B5EF4-FFF2-40B4-BE49-F238E27FC236}">
                <a16:creationId xmlns="" xmlns:a16="http://schemas.microsoft.com/office/drawing/2014/main" id="{BA78A601-8940-F19C-7ACA-C8EC8DDADEED}"/>
              </a:ext>
            </a:extLst>
          </p:cNvPr>
          <p:cNvGrpSpPr/>
          <p:nvPr/>
        </p:nvGrpSpPr>
        <p:grpSpPr>
          <a:xfrm>
            <a:off x="1523999" y="1731282"/>
            <a:ext cx="9809096" cy="4187339"/>
            <a:chOff x="1523999" y="1838157"/>
            <a:chExt cx="9809096" cy="4187339"/>
          </a:xfrm>
        </p:grpSpPr>
        <p:sp>
          <p:nvSpPr>
            <p:cNvPr id="4" name="Rectangle 3">
              <a:extLst>
                <a:ext uri="{FF2B5EF4-FFF2-40B4-BE49-F238E27FC236}">
                  <a16:creationId xmlns="" xmlns:a16="http://schemas.microsoft.com/office/drawing/2014/main" id="{D4C9539C-8E43-D8C1-EB29-0E046D22CDFE}"/>
                </a:ext>
              </a:extLst>
            </p:cNvPr>
            <p:cNvSpPr/>
            <p:nvPr/>
          </p:nvSpPr>
          <p:spPr>
            <a:xfrm>
              <a:off x="1523999" y="1838157"/>
              <a:ext cx="9659816" cy="3447098"/>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If you are a free subscriber, you should credit</a:t>
              </a:r>
              <a:r>
                <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a:t>
              </a:r>
              <a:r>
                <a:rPr kumimoji="0" lang="en-US" sz="16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hlinkClick r:id="rId2">
                    <a:extLst>
                      <a:ext uri="{A12FA001-AC4F-418D-AE19-62706E023703}">
                        <ahyp:hlinkClr xmlns="" xmlns:ahyp="http://schemas.microsoft.com/office/drawing/2018/hyperlinkcolor" val="tx"/>
                      </a:ext>
                    </a:extLst>
                  </a:hlinkClick>
                </a:rPr>
                <a:t>SlideEgg</a:t>
              </a:r>
              <a:r>
                <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a:t>
              </a: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by keeping the </a:t>
              </a:r>
              <a:r>
                <a:rPr kumimoji="0" lang="en-US" sz="160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a:t>
              </a:r>
              <a:r>
                <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Thank You”</a:t>
              </a: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slide.</a:t>
              </a:r>
            </a:p>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Kindly refer to the following slide for the Terms of Use for premium users.</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8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You can:</a:t>
              </a:r>
              <a:endParaRPr kumimoji="0" lang="en-US" sz="16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itchFamily="34" charset="0"/>
              </a:endParaRP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Customize or edit this template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Use this template for both business and personal endeavors.</a:t>
              </a:r>
            </a:p>
            <a:p>
              <a:pPr marL="171450" marR="0" lvl="0" indent="-171450" algn="l" defTabSz="914400" rtl="0" eaLnBrk="1" fontAlgn="auto" latinLnBrk="0" hangingPunct="1">
                <a:lnSpc>
                  <a:spcPct val="100000"/>
                </a:lnSpc>
                <a:spcBef>
                  <a:spcPct val="0"/>
                </a:spcBef>
                <a:spcAft>
                  <a:spcPct val="0"/>
                </a:spcAft>
                <a:buClrTx/>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8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You can not:</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Sell, rent, or second-license SlideEgg content or its altered version.</a:t>
              </a:r>
              <a:b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b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Promulgate, unless explicitly permitted, SlideEgg content, by SlideEgg.</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Incorporate SlideEgg content in any database or file online or offline.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Obtain SlideEgg content’s copyright.</a:t>
              </a:r>
              <a:endParaRPr kumimoji="0" lang="en-US" sz="1600" b="1"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endParaRPr>
            </a:p>
          </p:txBody>
        </p:sp>
        <p:sp>
          <p:nvSpPr>
            <p:cNvPr id="5" name="Rectangle 4">
              <a:extLst>
                <a:ext uri="{FF2B5EF4-FFF2-40B4-BE49-F238E27FC236}">
                  <a16:creationId xmlns="" xmlns:a16="http://schemas.microsoft.com/office/drawing/2014/main" id="{051BD6B3-9407-D683-7E3E-B17F1D25E33F}"/>
                </a:ext>
              </a:extLst>
            </p:cNvPr>
            <p:cNvSpPr/>
            <p:nvPr/>
          </p:nvSpPr>
          <p:spPr>
            <a:xfrm>
              <a:off x="1523999" y="5656164"/>
              <a:ext cx="9809096" cy="369332"/>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Kindly refer to our </a:t>
              </a:r>
              <a:r>
                <a:rPr kumimoji="0" lang="en-US" sz="18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hlinkClick r:id="rId3">
                    <a:extLst>
                      <a:ext uri="{A12FA001-AC4F-418D-AE19-62706E023703}">
                        <ahyp:hlinkClr xmlns="" xmlns:ahyp="http://schemas.microsoft.com/office/drawing/2018/hyperlinkcolor" val="tx"/>
                      </a:ext>
                    </a:extLst>
                  </a:hlinkClick>
                </a:rPr>
                <a:t>Tutorial</a:t>
              </a:r>
              <a:r>
                <a:rPr kumimoji="0" lang="en-US" sz="18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page or </a:t>
              </a:r>
              <a:r>
                <a:rPr kumimoji="0" lang="en-US" sz="1800" b="1" i="0" u="sng"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hlinkClick r:id="rId4">
                    <a:extLst>
                      <a:ext uri="{A12FA001-AC4F-418D-AE19-62706E023703}">
                        <ahyp:hlinkClr xmlns="" xmlns:ahyp="http://schemas.microsoft.com/office/drawing/2018/hyperlinkcolor" val="tx"/>
                      </a:ext>
                    </a:extLst>
                  </a:hlinkClick>
                </a:rPr>
                <a:t>FAQ</a:t>
              </a:r>
              <a:r>
                <a:rPr kumimoji="0" lang="en-US" sz="1800" b="0" i="0" u="none" strike="noStrike" kern="1200" cap="none" spc="0" normalizeH="0" baseline="0" noProof="0" dirty="0">
                  <a:ln>
                    <a:noFill/>
                  </a:ln>
                  <a:solidFill>
                    <a:prstClr val="black">
                      <a:lumMod val="85000"/>
                      <a:lumOff val="15000"/>
                    </a:prstClr>
                  </a:solidFill>
                  <a:effectLst/>
                  <a:uLnTx/>
                  <a:uFillTx/>
                  <a:latin typeface="Montserrat" panose="00000500000000000000" pitchFamily="2" charset="0"/>
                  <a:cs typeface="Arial" panose="020B0604020202020204" pitchFamily="34" charset="0"/>
                </a:rPr>
                <a:t> for advanced slide modification guidelines.</a:t>
              </a:r>
            </a:p>
          </p:txBody>
        </p:sp>
      </p:grpSp>
    </p:spTree>
    <p:extLst>
      <p:ext uri="{BB962C8B-B14F-4D97-AF65-F5344CB8AC3E}">
        <p14:creationId xmlns:p14="http://schemas.microsoft.com/office/powerpoint/2010/main" val="3736720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7632297-1F4A-F153-CEAC-DF69DF210DDC}"/>
              </a:ext>
            </a:extLst>
          </p:cNvPr>
          <p:cNvSpPr/>
          <p:nvPr/>
        </p:nvSpPr>
        <p:spPr>
          <a:xfrm>
            <a:off x="1876737" y="656221"/>
            <a:ext cx="8438529" cy="6463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kumimoji="0" lang="en-US" sz="4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Cambria" panose="02040503050406030204" pitchFamily="18" charset="0"/>
                <a:cs typeface="Arial"/>
              </a:rPr>
              <a:t>Terms Of Use (Premium Users)</a:t>
            </a:r>
          </a:p>
        </p:txBody>
      </p:sp>
      <p:grpSp>
        <p:nvGrpSpPr>
          <p:cNvPr id="3" name="Group 2">
            <a:extLst>
              <a:ext uri="{FF2B5EF4-FFF2-40B4-BE49-F238E27FC236}">
                <a16:creationId xmlns="" xmlns:a16="http://schemas.microsoft.com/office/drawing/2014/main" id="{702D4B2E-A6D1-62CF-FD1D-D00AFF4BADB9}"/>
              </a:ext>
            </a:extLst>
          </p:cNvPr>
          <p:cNvGrpSpPr/>
          <p:nvPr/>
        </p:nvGrpSpPr>
        <p:grpSpPr>
          <a:xfrm>
            <a:off x="1571501" y="1727343"/>
            <a:ext cx="9048998" cy="4316354"/>
            <a:chOff x="1524000" y="1846094"/>
            <a:chExt cx="9048998" cy="4316354"/>
          </a:xfrm>
        </p:grpSpPr>
        <p:sp>
          <p:nvSpPr>
            <p:cNvPr id="4" name="Rectangle 3">
              <a:extLst>
                <a:ext uri="{FF2B5EF4-FFF2-40B4-BE49-F238E27FC236}">
                  <a16:creationId xmlns="" xmlns:a16="http://schemas.microsoft.com/office/drawing/2014/main" id="{739F82AF-28E8-4475-04A4-ED624C71FEEF}"/>
                </a:ext>
              </a:extLst>
            </p:cNvPr>
            <p:cNvSpPr/>
            <p:nvPr/>
          </p:nvSpPr>
          <p:spPr>
            <a:xfrm>
              <a:off x="1524000" y="1846094"/>
              <a:ext cx="9048998" cy="341632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Being a premium subscriber, you have the privilege of using this PPT template</a:t>
              </a:r>
            </a:p>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without giving attribution to </a:t>
              </a:r>
              <a:r>
                <a:rPr kumimoji="0" lang="en-US" sz="14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hlinkClick r:id="rId2">
                    <a:extLst>
                      <a:ext uri="{A12FA001-AC4F-418D-AE19-62706E023703}">
                        <ahyp:hlinkClr xmlns="" xmlns:ahyp="http://schemas.microsoft.com/office/drawing/2018/hyperlinkcolor" val="tx"/>
                      </a:ext>
                    </a:extLst>
                  </a:hlinkClick>
                </a:rPr>
                <a:t>SlideEgg </a:t>
              </a: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or keeping the </a:t>
              </a:r>
              <a:r>
                <a:rPr kumimoji="0" lang="en-US" sz="14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“Thank You” </a:t>
              </a: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slide.</a:t>
              </a:r>
            </a:p>
            <a:p>
              <a:pPr marL="0" marR="0" lvl="0" indent="0" algn="l"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4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You can:</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Customize or edit this template.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Use this template for both business and personal endeavors.</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Circulate or share the editable format of this template with anyone you want.</a:t>
              </a:r>
            </a:p>
            <a:p>
              <a:pPr marL="285750" marR="0" lvl="0" indent="-285750" algn="l" defTabSz="914400" rtl="0" eaLnBrk="1" fontAlgn="auto" latinLnBrk="0" hangingPunct="1">
                <a:lnSpc>
                  <a:spcPct val="100000"/>
                </a:lnSpc>
                <a:spcBef>
                  <a:spcPct val="0"/>
                </a:spcBef>
                <a:spcAft>
                  <a:spcPct val="0"/>
                </a:spcAft>
                <a:buClrTx/>
                <a:buSzTx/>
                <a:buFont typeface="Wingdings" panose="05000000000000000000" pitchFamily="2" charset="2"/>
                <a:buChar char="v"/>
                <a:tabLst/>
                <a:defRPr/>
              </a:pPr>
              <a:endPar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endParaRPr>
            </a:p>
            <a:p>
              <a:pPr marL="0" marR="0" lvl="0" indent="0" algn="l" defTabSz="914400" rtl="0" eaLnBrk="1" fontAlgn="auto" latinLnBrk="0" hangingPunct="1">
                <a:lnSpc>
                  <a:spcPct val="100000"/>
                </a:lnSpc>
                <a:spcBef>
                  <a:spcPts val="600"/>
                </a:spcBef>
                <a:spcAft>
                  <a:spcPct val="0"/>
                </a:spcAft>
                <a:buClrTx/>
                <a:buSzTx/>
                <a:buFontTx/>
                <a:buNone/>
                <a:tabLst/>
                <a:defRPr/>
              </a:pPr>
              <a:r>
                <a:rPr kumimoji="0" lang="en-US" sz="14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You can not:</a:t>
              </a:r>
            </a:p>
            <a:p>
              <a:pPr marL="285750" marR="0" lvl="0" indent="-285750" algn="l" defTabSz="914400" rtl="0" eaLnBrk="1" fontAlgn="auto" latinLnBrk="0" hangingPunct="1">
                <a:lnSpc>
                  <a:spcPct val="100000"/>
                </a:lnSpc>
                <a:spcBef>
                  <a:spcPts val="60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Sell, rent or second-license SlideEgg content or the altered version of it.</a:t>
              </a:r>
              <a:b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Promulgate or include the templates in any other services database</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that performs as distribution or resale platform, unless explicitly permitted, by SlideEgg.</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Incorporate the elements used in SlideEgg templates separately.</a:t>
              </a:r>
            </a:p>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Obtain SlideEgg copyright for the elements used in this template as a logo or trademark.</a:t>
              </a:r>
              <a:endParaRPr kumimoji="0" lang="en-US" sz="14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itchFamily="34" charset="0"/>
              </a:endParaRPr>
            </a:p>
          </p:txBody>
        </p:sp>
        <p:sp>
          <p:nvSpPr>
            <p:cNvPr id="5" name="Rectangle 4">
              <a:extLst>
                <a:ext uri="{FF2B5EF4-FFF2-40B4-BE49-F238E27FC236}">
                  <a16:creationId xmlns="" xmlns:a16="http://schemas.microsoft.com/office/drawing/2014/main" id="{0266B9A4-CAAD-7F75-FC22-999B359C80C6}"/>
                </a:ext>
              </a:extLst>
            </p:cNvPr>
            <p:cNvSpPr/>
            <p:nvPr/>
          </p:nvSpPr>
          <p:spPr>
            <a:xfrm>
              <a:off x="1610141" y="5823894"/>
              <a:ext cx="8876716" cy="338554"/>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Kindly refer to our </a:t>
              </a:r>
              <a:r>
                <a:rPr kumimoji="0" lang="en-US" sz="16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hlinkClick r:id="rId3">
                    <a:extLst>
                      <a:ext uri="{A12FA001-AC4F-418D-AE19-62706E023703}">
                        <ahyp:hlinkClr xmlns="" xmlns:ahyp="http://schemas.microsoft.com/office/drawing/2018/hyperlinkcolor" val="tx"/>
                      </a:ext>
                    </a:extLst>
                  </a:hlinkClick>
                </a:rPr>
                <a:t>Tutorial</a:t>
              </a:r>
              <a:r>
                <a:rPr kumimoji="0" lang="en-US" sz="16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 page or </a:t>
              </a:r>
              <a:r>
                <a:rPr kumimoji="0" lang="en-US" sz="1600" b="1" i="0" u="sng"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hlinkClick r:id="rId4">
                    <a:extLst>
                      <a:ext uri="{A12FA001-AC4F-418D-AE19-62706E023703}">
                        <ahyp:hlinkClr xmlns="" xmlns:ahyp="http://schemas.microsoft.com/office/drawing/2018/hyperlinkcolor" val="tx"/>
                      </a:ext>
                    </a:extLst>
                  </a:hlinkClick>
                </a:rPr>
                <a:t>FAQ</a:t>
              </a:r>
              <a:r>
                <a:rPr kumimoji="0" lang="en-US" sz="1600"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cs typeface="Arial" panose="020B0604020202020204" pitchFamily="34" charset="0"/>
                </a:rPr>
                <a:t> for advanced slide modification guidelines.</a:t>
              </a:r>
            </a:p>
          </p:txBody>
        </p:sp>
      </p:grpSp>
    </p:spTree>
    <p:extLst>
      <p:ext uri="{BB962C8B-B14F-4D97-AF65-F5344CB8AC3E}">
        <p14:creationId xmlns:p14="http://schemas.microsoft.com/office/powerpoint/2010/main" val="1556780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holding a plant&#10;&#10;Description automatically generated">
            <a:extLst>
              <a:ext uri="{FF2B5EF4-FFF2-40B4-BE49-F238E27FC236}">
                <a16:creationId xmlns="" xmlns:a16="http://schemas.microsoft.com/office/drawing/2014/main" id="{519B5F80-3588-4FFC-AFBD-8BD1174FDF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5" t="16223" r="-135" b="10592"/>
          <a:stretch/>
        </p:blipFill>
        <p:spPr>
          <a:xfrm>
            <a:off x="0" y="0"/>
            <a:ext cx="5553074" cy="4064000"/>
          </a:xfrm>
          <a:custGeom>
            <a:avLst/>
            <a:gdLst>
              <a:gd name="connsiteX0" fmla="*/ 0 w 5553074"/>
              <a:gd name="connsiteY0" fmla="*/ 0 h 4064000"/>
              <a:gd name="connsiteX1" fmla="*/ 4232274 w 5553074"/>
              <a:gd name="connsiteY1" fmla="*/ 0 h 4064000"/>
              <a:gd name="connsiteX2" fmla="*/ 5553074 w 5553074"/>
              <a:gd name="connsiteY2" fmla="*/ 4064000 h 4064000"/>
              <a:gd name="connsiteX3" fmla="*/ 0 w 5553074"/>
              <a:gd name="connsiteY3" fmla="*/ 4064000 h 4064000"/>
              <a:gd name="connsiteX4" fmla="*/ 0 w 5553074"/>
              <a:gd name="connsiteY4" fmla="*/ 0 h 40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3074" h="4064000">
                <a:moveTo>
                  <a:pt x="0" y="0"/>
                </a:moveTo>
                <a:lnTo>
                  <a:pt x="4232274" y="0"/>
                </a:lnTo>
                <a:lnTo>
                  <a:pt x="5553074" y="4064000"/>
                </a:lnTo>
                <a:lnTo>
                  <a:pt x="0" y="4064000"/>
                </a:lnTo>
                <a:lnTo>
                  <a:pt x="0" y="0"/>
                </a:lnTo>
                <a:close/>
              </a:path>
            </a:pathLst>
          </a:custGeom>
        </p:spPr>
      </p:pic>
      <p:sp>
        <p:nvSpPr>
          <p:cNvPr id="5" name="Freeform: Shape 4">
            <a:extLst>
              <a:ext uri="{FF2B5EF4-FFF2-40B4-BE49-F238E27FC236}">
                <a16:creationId xmlns="" xmlns:a16="http://schemas.microsoft.com/office/drawing/2014/main" id="{7F28D9F7-91C1-5CC4-1916-7CDF66767DA1}"/>
              </a:ext>
            </a:extLst>
          </p:cNvPr>
          <p:cNvSpPr/>
          <p:nvPr/>
        </p:nvSpPr>
        <p:spPr>
          <a:xfrm flipH="1">
            <a:off x="4027887" y="541170"/>
            <a:ext cx="1755580" cy="3100019"/>
          </a:xfrm>
          <a:custGeom>
            <a:avLst/>
            <a:gdLst>
              <a:gd name="connsiteX0" fmla="*/ 1755580 w 1755580"/>
              <a:gd name="connsiteY0" fmla="*/ 0 h 3100019"/>
              <a:gd name="connsiteX1" fmla="*/ 845028 w 1755580"/>
              <a:gd name="connsiteY1" fmla="*/ 3100020 h 3100019"/>
              <a:gd name="connsiteX2" fmla="*/ 0 w 1755580"/>
              <a:gd name="connsiteY2" fmla="*/ 3100020 h 3100019"/>
              <a:gd name="connsiteX3" fmla="*/ 959781 w 1755580"/>
              <a:gd name="connsiteY3" fmla="*/ 0 h 3100019"/>
              <a:gd name="connsiteX4" fmla="*/ 1755580 w 1755580"/>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80" h="3100019">
                <a:moveTo>
                  <a:pt x="1755580" y="0"/>
                </a:moveTo>
                <a:lnTo>
                  <a:pt x="845028" y="3100020"/>
                </a:lnTo>
                <a:lnTo>
                  <a:pt x="0" y="3100020"/>
                </a:lnTo>
                <a:lnTo>
                  <a:pt x="959781" y="0"/>
                </a:lnTo>
                <a:lnTo>
                  <a:pt x="1755580" y="0"/>
                </a:lnTo>
                <a:close/>
              </a:path>
            </a:pathLst>
          </a:custGeom>
          <a:solidFill>
            <a:schemeClr val="accent2"/>
          </a:solidFill>
          <a:ln w="33917" cap="flat">
            <a:noFill/>
            <a:prstDash val="solid"/>
            <a:miter/>
          </a:ln>
        </p:spPr>
        <p:txBody>
          <a:bodyPr rtlCol="0" anchor="ctr"/>
          <a:lstStyle/>
          <a:p>
            <a:endParaRPr lang="en-IN"/>
          </a:p>
        </p:txBody>
      </p:sp>
      <p:sp>
        <p:nvSpPr>
          <p:cNvPr id="6" name="Freeform: Shape 5">
            <a:extLst>
              <a:ext uri="{FF2B5EF4-FFF2-40B4-BE49-F238E27FC236}">
                <a16:creationId xmlns="" xmlns:a16="http://schemas.microsoft.com/office/drawing/2014/main" id="{FE8B0555-F0C7-49A4-A84F-F0E4E6EBCEC2}"/>
              </a:ext>
            </a:extLst>
          </p:cNvPr>
          <p:cNvSpPr/>
          <p:nvPr/>
        </p:nvSpPr>
        <p:spPr>
          <a:xfrm flipH="1">
            <a:off x="-7472" y="4064000"/>
            <a:ext cx="6529570" cy="2799770"/>
          </a:xfrm>
          <a:custGeom>
            <a:avLst/>
            <a:gdLst>
              <a:gd name="connsiteX0" fmla="*/ 6423774 w 6424113"/>
              <a:gd name="connsiteY0" fmla="*/ 0 h 3100019"/>
              <a:gd name="connsiteX1" fmla="*/ 6424113 w 6424113"/>
              <a:gd name="connsiteY1" fmla="*/ 3100020 h 3100019"/>
              <a:gd name="connsiteX2" fmla="*/ 0 w 6424113"/>
              <a:gd name="connsiteY2" fmla="*/ 3100020 h 3100019"/>
              <a:gd name="connsiteX3" fmla="*/ 959781 w 6424113"/>
              <a:gd name="connsiteY3" fmla="*/ 0 h 3100019"/>
              <a:gd name="connsiteX4" fmla="*/ 6423774 w 6424113"/>
              <a:gd name="connsiteY4" fmla="*/ 0 h 31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4113" h="3100019">
                <a:moveTo>
                  <a:pt x="6423774" y="0"/>
                </a:moveTo>
                <a:lnTo>
                  <a:pt x="6424113" y="3100020"/>
                </a:lnTo>
                <a:lnTo>
                  <a:pt x="0" y="3100020"/>
                </a:lnTo>
                <a:lnTo>
                  <a:pt x="959781" y="0"/>
                </a:lnTo>
                <a:lnTo>
                  <a:pt x="6423774" y="0"/>
                </a:lnTo>
                <a:close/>
              </a:path>
            </a:pathLst>
          </a:custGeom>
          <a:solidFill>
            <a:schemeClr val="accent2"/>
          </a:solidFill>
          <a:ln w="33917" cap="flat">
            <a:noFill/>
            <a:prstDash val="solid"/>
            <a:miter/>
          </a:ln>
        </p:spPr>
        <p:txBody>
          <a:bodyPr rtlCol="0" anchor="ctr"/>
          <a:lstStyle/>
          <a:p>
            <a:endParaRPr lang="en-IN"/>
          </a:p>
        </p:txBody>
      </p:sp>
      <p:sp>
        <p:nvSpPr>
          <p:cNvPr id="7" name="Freeform: Shape 6">
            <a:extLst>
              <a:ext uri="{FF2B5EF4-FFF2-40B4-BE49-F238E27FC236}">
                <a16:creationId xmlns="" xmlns:a16="http://schemas.microsoft.com/office/drawing/2014/main" id="{38BD41B4-7018-D7F4-20CD-FFDF01E3134C}"/>
              </a:ext>
            </a:extLst>
          </p:cNvPr>
          <p:cNvSpPr/>
          <p:nvPr/>
        </p:nvSpPr>
        <p:spPr>
          <a:xfrm flipH="1">
            <a:off x="3654432" y="0"/>
            <a:ext cx="1066724" cy="2235640"/>
          </a:xfrm>
          <a:custGeom>
            <a:avLst/>
            <a:gdLst>
              <a:gd name="connsiteX0" fmla="*/ 1066725 w 1066724"/>
              <a:gd name="connsiteY0" fmla="*/ 0 h 2235640"/>
              <a:gd name="connsiteX1" fmla="*/ 422344 w 1066724"/>
              <a:gd name="connsiteY1" fmla="*/ 2235640 h 2235640"/>
              <a:gd name="connsiteX2" fmla="*/ 0 w 1066724"/>
              <a:gd name="connsiteY2" fmla="*/ 2235640 h 2235640"/>
              <a:gd name="connsiteX3" fmla="*/ 693269 w 1066724"/>
              <a:gd name="connsiteY3" fmla="*/ 0 h 2235640"/>
              <a:gd name="connsiteX4" fmla="*/ 1066725 w 1066724"/>
              <a:gd name="connsiteY4" fmla="*/ 0 h 223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24" h="2235640">
                <a:moveTo>
                  <a:pt x="1066725" y="0"/>
                </a:moveTo>
                <a:lnTo>
                  <a:pt x="422344" y="2235640"/>
                </a:lnTo>
                <a:lnTo>
                  <a:pt x="0" y="2235640"/>
                </a:lnTo>
                <a:lnTo>
                  <a:pt x="693269" y="0"/>
                </a:lnTo>
                <a:lnTo>
                  <a:pt x="1066725" y="0"/>
                </a:lnTo>
                <a:close/>
              </a:path>
            </a:pathLst>
          </a:custGeom>
          <a:solidFill>
            <a:schemeClr val="accent1"/>
          </a:solidFill>
          <a:ln w="33917" cap="flat">
            <a:noFill/>
            <a:prstDash val="solid"/>
            <a:miter/>
          </a:ln>
        </p:spPr>
        <p:txBody>
          <a:bodyPr rtlCol="0" anchor="ctr"/>
          <a:lstStyle/>
          <a:p>
            <a:endParaRPr lang="en-IN"/>
          </a:p>
        </p:txBody>
      </p:sp>
      <p:grpSp>
        <p:nvGrpSpPr>
          <p:cNvPr id="8" name="Group 7">
            <a:extLst>
              <a:ext uri="{FF2B5EF4-FFF2-40B4-BE49-F238E27FC236}">
                <a16:creationId xmlns="" xmlns:a16="http://schemas.microsoft.com/office/drawing/2014/main" id="{A159D722-1DE6-92B7-B752-42292431D039}"/>
              </a:ext>
            </a:extLst>
          </p:cNvPr>
          <p:cNvGrpSpPr/>
          <p:nvPr/>
        </p:nvGrpSpPr>
        <p:grpSpPr>
          <a:xfrm>
            <a:off x="6790098" y="2075104"/>
            <a:ext cx="4724400" cy="2707792"/>
            <a:chOff x="1371600" y="3919260"/>
            <a:chExt cx="4724400" cy="2707792"/>
          </a:xfrm>
        </p:grpSpPr>
        <p:sp>
          <p:nvSpPr>
            <p:cNvPr id="9" name="TextBox 8">
              <a:extLst>
                <a:ext uri="{FF2B5EF4-FFF2-40B4-BE49-F238E27FC236}">
                  <a16:creationId xmlns="" xmlns:a16="http://schemas.microsoft.com/office/drawing/2014/main" id="{2EBFEEC1-9CC7-ADF3-86CB-5F7870FC8365}"/>
                </a:ext>
              </a:extLst>
            </p:cNvPr>
            <p:cNvSpPr txBox="1"/>
            <p:nvPr/>
          </p:nvSpPr>
          <p:spPr>
            <a:xfrm>
              <a:off x="1371600" y="3919260"/>
              <a:ext cx="4724400" cy="584775"/>
            </a:xfrm>
            <a:prstGeom prst="rect">
              <a:avLst/>
            </a:prstGeom>
            <a:noFill/>
          </p:spPr>
          <p:txBody>
            <a:bodyPr wrap="square">
              <a:spAutoFit/>
            </a:bodyPr>
            <a:lstStyle/>
            <a:p>
              <a:r>
                <a:rPr lang="en-IN" sz="3200" b="1" i="0" dirty="0">
                  <a:solidFill>
                    <a:schemeClr val="tx1">
                      <a:lumMod val="75000"/>
                      <a:lumOff val="25000"/>
                    </a:schemeClr>
                  </a:solidFill>
                  <a:effectLst/>
                  <a:latin typeface="Montserrat" panose="00000500000000000000" pitchFamily="2" charset="0"/>
                </a:rPr>
                <a:t>Introduction</a:t>
              </a:r>
              <a:endParaRPr lang="en-IN" sz="3200" b="1" dirty="0">
                <a:solidFill>
                  <a:schemeClr val="tx1">
                    <a:lumMod val="75000"/>
                    <a:lumOff val="25000"/>
                  </a:schemeClr>
                </a:solidFill>
                <a:latin typeface="Montserrat" panose="00000500000000000000" pitchFamily="2" charset="0"/>
              </a:endParaRPr>
            </a:p>
          </p:txBody>
        </p:sp>
        <p:sp>
          <p:nvSpPr>
            <p:cNvPr id="10" name="TextBox 9">
              <a:extLst>
                <a:ext uri="{FF2B5EF4-FFF2-40B4-BE49-F238E27FC236}">
                  <a16:creationId xmlns="" xmlns:a16="http://schemas.microsoft.com/office/drawing/2014/main" id="{8F777CE5-ABB8-1D15-ED9A-93A6F48BEFFF}"/>
                </a:ext>
              </a:extLst>
            </p:cNvPr>
            <p:cNvSpPr txBox="1"/>
            <p:nvPr/>
          </p:nvSpPr>
          <p:spPr>
            <a:xfrm>
              <a:off x="1371600" y="4504035"/>
              <a:ext cx="4724400" cy="2123017"/>
            </a:xfrm>
            <a:prstGeom prst="rect">
              <a:avLst/>
            </a:prstGeom>
            <a:noFill/>
          </p:spPr>
          <p:txBody>
            <a:bodyPr wrap="square">
              <a:spAutoFit/>
            </a:bodyPr>
            <a:lstStyle/>
            <a:p>
              <a:pPr>
                <a:lnSpc>
                  <a:spcPct val="150000"/>
                </a:lnSpc>
              </a:pPr>
              <a:r>
                <a:rPr lang="en-US" b="0" i="0" dirty="0">
                  <a:solidFill>
                    <a:schemeClr val="tx1">
                      <a:lumMod val="75000"/>
                      <a:lumOff val="25000"/>
                    </a:schemeClr>
                  </a:solidFill>
                  <a:effectLst/>
                  <a:latin typeface="Montserrat" panose="00000500000000000000" pitchFamily="2" charset="0"/>
                </a:rPr>
                <a:t>IoT in agriculture integrates sensors and technology to optimize farming practices, enhance crop yield, improve resource management, and ensure sustainability.</a:t>
              </a:r>
              <a:endParaRPr lang="en-IN" dirty="0">
                <a:solidFill>
                  <a:schemeClr val="tx1">
                    <a:lumMod val="75000"/>
                    <a:lumOff val="25000"/>
                  </a:schemeClr>
                </a:solidFill>
                <a:latin typeface="Montserrat" panose="00000500000000000000" pitchFamily="2" charset="0"/>
              </a:endParaRPr>
            </a:p>
          </p:txBody>
        </p:sp>
      </p:grpSp>
    </p:spTree>
    <p:extLst>
      <p:ext uri="{BB962C8B-B14F-4D97-AF65-F5344CB8AC3E}">
        <p14:creationId xmlns:p14="http://schemas.microsoft.com/office/powerpoint/2010/main" val="233980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erson holding a phone in a farm&#10;&#10;Description automatically generated">
            <a:extLst>
              <a:ext uri="{FF2B5EF4-FFF2-40B4-BE49-F238E27FC236}">
                <a16:creationId xmlns="" xmlns:a16="http://schemas.microsoft.com/office/drawing/2014/main" id="{223F9EE8-B776-829C-7442-4CADCE1D2834}"/>
              </a:ext>
            </a:extLst>
          </p:cNvPr>
          <p:cNvPicPr>
            <a:picLocks noChangeAspect="1"/>
          </p:cNvPicPr>
          <p:nvPr/>
        </p:nvPicPr>
        <p:blipFill>
          <a:blip r:embed="rId3">
            <a:extLst>
              <a:ext uri="{28A0092B-C50C-407E-A947-70E740481C1C}">
                <a14:useLocalDpi xmlns:a14="http://schemas.microsoft.com/office/drawing/2010/main" val="0"/>
              </a:ext>
            </a:extLst>
          </a:blip>
          <a:srcRect t="12500" b="12437"/>
          <a:stretch>
            <a:fillRect/>
          </a:stretch>
        </p:blipFill>
        <p:spPr>
          <a:xfrm>
            <a:off x="6096000" y="-1"/>
            <a:ext cx="6096000" cy="6863772"/>
          </a:xfrm>
          <a:custGeom>
            <a:avLst/>
            <a:gdLst>
              <a:gd name="connsiteX0" fmla="*/ 0 w 6096000"/>
              <a:gd name="connsiteY0" fmla="*/ 0 h 6863772"/>
              <a:gd name="connsiteX1" fmla="*/ 6096000 w 6096000"/>
              <a:gd name="connsiteY1" fmla="*/ 0 h 6863772"/>
              <a:gd name="connsiteX2" fmla="*/ 6096000 w 6096000"/>
              <a:gd name="connsiteY2" fmla="*/ 6863772 h 6863772"/>
              <a:gd name="connsiteX3" fmla="*/ 2171021 w 6096000"/>
              <a:gd name="connsiteY3" fmla="*/ 6863772 h 6863772"/>
              <a:gd name="connsiteX4" fmla="*/ 0 w 6096000"/>
              <a:gd name="connsiteY4" fmla="*/ 827584 h 6863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3772">
                <a:moveTo>
                  <a:pt x="0" y="0"/>
                </a:moveTo>
                <a:lnTo>
                  <a:pt x="6096000" y="0"/>
                </a:lnTo>
                <a:lnTo>
                  <a:pt x="6096000" y="6863772"/>
                </a:lnTo>
                <a:lnTo>
                  <a:pt x="2171021" y="6863772"/>
                </a:lnTo>
                <a:lnTo>
                  <a:pt x="0" y="827584"/>
                </a:lnTo>
                <a:close/>
              </a:path>
            </a:pathLst>
          </a:custGeom>
        </p:spPr>
      </p:pic>
      <p:grpSp>
        <p:nvGrpSpPr>
          <p:cNvPr id="2" name="Group 1">
            <a:extLst>
              <a:ext uri="{FF2B5EF4-FFF2-40B4-BE49-F238E27FC236}">
                <a16:creationId xmlns="" xmlns:a16="http://schemas.microsoft.com/office/drawing/2014/main" id="{44D04C8E-6847-FB87-E732-0F9939D38B1A}"/>
              </a:ext>
            </a:extLst>
          </p:cNvPr>
          <p:cNvGrpSpPr/>
          <p:nvPr/>
        </p:nvGrpSpPr>
        <p:grpSpPr>
          <a:xfrm>
            <a:off x="828174" y="2282853"/>
            <a:ext cx="5300302" cy="2292294"/>
            <a:chOff x="1371600" y="3919260"/>
            <a:chExt cx="5300302" cy="2292294"/>
          </a:xfrm>
        </p:grpSpPr>
        <p:sp>
          <p:nvSpPr>
            <p:cNvPr id="3" name="TextBox 2">
              <a:extLst>
                <a:ext uri="{FF2B5EF4-FFF2-40B4-BE49-F238E27FC236}">
                  <a16:creationId xmlns="" xmlns:a16="http://schemas.microsoft.com/office/drawing/2014/main" id="{A1AB22BC-70D9-D6A6-80F6-A17FF56989A0}"/>
                </a:ext>
              </a:extLst>
            </p:cNvPr>
            <p:cNvSpPr txBox="1"/>
            <p:nvPr/>
          </p:nvSpPr>
          <p:spPr>
            <a:xfrm>
              <a:off x="1371600" y="3919260"/>
              <a:ext cx="4724400" cy="584775"/>
            </a:xfrm>
            <a:prstGeom prst="rect">
              <a:avLst/>
            </a:prstGeom>
            <a:noFill/>
          </p:spPr>
          <p:txBody>
            <a:bodyPr wrap="square">
              <a:spAutoFit/>
            </a:bodyPr>
            <a:lstStyle/>
            <a:p>
              <a:r>
                <a:rPr lang="en-IN" sz="3200" b="1" dirty="0">
                  <a:solidFill>
                    <a:schemeClr val="tx1">
                      <a:lumMod val="75000"/>
                      <a:lumOff val="25000"/>
                    </a:schemeClr>
                  </a:solidFill>
                  <a:latin typeface="Montserrat" panose="00000500000000000000" pitchFamily="2" charset="0"/>
                </a:rPr>
                <a:t>Precision Farming</a:t>
              </a:r>
            </a:p>
          </p:txBody>
        </p:sp>
        <p:sp>
          <p:nvSpPr>
            <p:cNvPr id="4" name="TextBox 3">
              <a:extLst>
                <a:ext uri="{FF2B5EF4-FFF2-40B4-BE49-F238E27FC236}">
                  <a16:creationId xmlns="" xmlns:a16="http://schemas.microsoft.com/office/drawing/2014/main" id="{BCC7E53C-2C7D-DF7F-725C-0CE0F4DE47C5}"/>
                </a:ext>
              </a:extLst>
            </p:cNvPr>
            <p:cNvSpPr txBox="1"/>
            <p:nvPr/>
          </p:nvSpPr>
          <p:spPr>
            <a:xfrm>
              <a:off x="1371600" y="4504035"/>
              <a:ext cx="5300302" cy="1707519"/>
            </a:xfrm>
            <a:prstGeom prst="rect">
              <a:avLst/>
            </a:prstGeom>
            <a:noFill/>
          </p:spPr>
          <p:txBody>
            <a:bodyPr wrap="square">
              <a:spAutoFit/>
            </a:bodyPr>
            <a:lstStyle/>
            <a:p>
              <a:pPr>
                <a:lnSpc>
                  <a:spcPct val="150000"/>
                </a:lnSpc>
              </a:pPr>
              <a:r>
                <a:rPr lang="en-US" dirty="0">
                  <a:solidFill>
                    <a:schemeClr val="tx1">
                      <a:lumMod val="75000"/>
                      <a:lumOff val="25000"/>
                    </a:schemeClr>
                  </a:solidFill>
                  <a:latin typeface="Montserrat" panose="00000500000000000000" pitchFamily="2" charset="0"/>
                </a:rPr>
                <a:t>Precision farming uses IoT technology to monitor crop conditions meticulously, optimizing inputs like water and fertilizer</a:t>
              </a:r>
            </a:p>
            <a:p>
              <a:pPr>
                <a:lnSpc>
                  <a:spcPct val="150000"/>
                </a:lnSpc>
              </a:pPr>
              <a:r>
                <a:rPr lang="en-US" dirty="0">
                  <a:solidFill>
                    <a:schemeClr val="tx1">
                      <a:lumMod val="75000"/>
                      <a:lumOff val="25000"/>
                    </a:schemeClr>
                  </a:solidFill>
                  <a:latin typeface="Montserrat" panose="00000500000000000000" pitchFamily="2" charset="0"/>
                </a:rPr>
                <a:t>for enhanced productivity and sustainability.</a:t>
              </a:r>
              <a:endParaRPr lang="en-IN" dirty="0">
                <a:solidFill>
                  <a:schemeClr val="tx1">
                    <a:lumMod val="75000"/>
                    <a:lumOff val="25000"/>
                  </a:schemeClr>
                </a:solidFill>
                <a:latin typeface="Montserrat" panose="00000500000000000000" pitchFamily="2" charset="0"/>
              </a:endParaRPr>
            </a:p>
          </p:txBody>
        </p:sp>
      </p:grpSp>
      <p:grpSp>
        <p:nvGrpSpPr>
          <p:cNvPr id="11" name="Group 10">
            <a:extLst>
              <a:ext uri="{FF2B5EF4-FFF2-40B4-BE49-F238E27FC236}">
                <a16:creationId xmlns="" xmlns:a16="http://schemas.microsoft.com/office/drawing/2014/main" id="{DDD37B1A-D9D8-37E2-CCD4-E3E15E45557C}"/>
              </a:ext>
            </a:extLst>
          </p:cNvPr>
          <p:cNvGrpSpPr/>
          <p:nvPr/>
        </p:nvGrpSpPr>
        <p:grpSpPr>
          <a:xfrm flipH="1">
            <a:off x="5638803" y="0"/>
            <a:ext cx="2462552" cy="6863771"/>
            <a:chOff x="6109946" y="0"/>
            <a:chExt cx="2462552" cy="6863771"/>
          </a:xfrm>
        </p:grpSpPr>
        <p:sp>
          <p:nvSpPr>
            <p:cNvPr id="12" name="Freeform: Shape 11">
              <a:extLst>
                <a:ext uri="{FF2B5EF4-FFF2-40B4-BE49-F238E27FC236}">
                  <a16:creationId xmlns="" xmlns:a16="http://schemas.microsoft.com/office/drawing/2014/main" id="{85E49FBF-A93B-7163-A456-910EAE32AC17}"/>
                </a:ext>
              </a:extLst>
            </p:cNvPr>
            <p:cNvSpPr/>
            <p:nvPr/>
          </p:nvSpPr>
          <p:spPr>
            <a:xfrm flipH="1">
              <a:off x="6109946" y="4249583"/>
              <a:ext cx="997743" cy="2614188"/>
            </a:xfrm>
            <a:custGeom>
              <a:avLst/>
              <a:gdLst>
                <a:gd name="connsiteX0" fmla="*/ 997744 w 997743"/>
                <a:gd name="connsiteY0" fmla="*/ 2614188 h 2614188"/>
                <a:gd name="connsiteX1" fmla="*/ 943656 w 997743"/>
                <a:gd name="connsiteY1" fmla="*/ 2614188 h 2614188"/>
                <a:gd name="connsiteX2" fmla="*/ 0 w 997743"/>
                <a:gd name="connsiteY2" fmla="*/ 17315 h 2614188"/>
                <a:gd name="connsiteX3" fmla="*/ 47965 w 997743"/>
                <a:gd name="connsiteY3" fmla="*/ 0 h 2614188"/>
                <a:gd name="connsiteX4" fmla="*/ 997744 w 997743"/>
                <a:gd name="connsiteY4" fmla="*/ 2614188 h 2614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43" h="2614188">
                  <a:moveTo>
                    <a:pt x="997744" y="2614188"/>
                  </a:moveTo>
                  <a:lnTo>
                    <a:pt x="943656" y="2614188"/>
                  </a:lnTo>
                  <a:lnTo>
                    <a:pt x="0" y="17315"/>
                  </a:lnTo>
                  <a:lnTo>
                    <a:pt x="47965" y="0"/>
                  </a:lnTo>
                  <a:lnTo>
                    <a:pt x="997744" y="2614188"/>
                  </a:lnTo>
                  <a:close/>
                </a:path>
              </a:pathLst>
            </a:custGeom>
            <a:solidFill>
              <a:schemeClr val="accent2"/>
            </a:solidFill>
            <a:ln w="34018" cap="flat">
              <a:noFill/>
              <a:prstDash val="solid"/>
              <a:miter/>
            </a:ln>
          </p:spPr>
          <p:txBody>
            <a:bodyPr rtlCol="0" anchor="ctr"/>
            <a:lstStyle/>
            <a:p>
              <a:endParaRPr lang="en-IN"/>
            </a:p>
          </p:txBody>
        </p:sp>
        <p:sp>
          <p:nvSpPr>
            <p:cNvPr id="14" name="Freeform: Shape 13">
              <a:extLst>
                <a:ext uri="{FF2B5EF4-FFF2-40B4-BE49-F238E27FC236}">
                  <a16:creationId xmlns="" xmlns:a16="http://schemas.microsoft.com/office/drawing/2014/main" id="{70A96047-6076-B9E8-C2EA-E7D9BBE54892}"/>
                </a:ext>
              </a:extLst>
            </p:cNvPr>
            <p:cNvSpPr/>
            <p:nvPr/>
          </p:nvSpPr>
          <p:spPr>
            <a:xfrm flipH="1">
              <a:off x="6801188" y="1020551"/>
              <a:ext cx="1771310" cy="3533567"/>
            </a:xfrm>
            <a:custGeom>
              <a:avLst/>
              <a:gdLst>
                <a:gd name="connsiteX0" fmla="*/ 637835 w 1771310"/>
                <a:gd name="connsiteY0" fmla="*/ 0 h 3533567"/>
                <a:gd name="connsiteX1" fmla="*/ 1771310 w 1771310"/>
                <a:gd name="connsiteY1" fmla="*/ 3026687 h 3533567"/>
                <a:gd name="connsiteX2" fmla="*/ 1093674 w 1771310"/>
                <a:gd name="connsiteY2" fmla="*/ 3533568 h 3533567"/>
                <a:gd name="connsiteX3" fmla="*/ 0 w 1771310"/>
                <a:gd name="connsiteY3" fmla="*/ 477344 h 3533567"/>
                <a:gd name="connsiteX4" fmla="*/ 637835 w 1771310"/>
                <a:gd name="connsiteY4" fmla="*/ 0 h 35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310" h="3533567">
                  <a:moveTo>
                    <a:pt x="637835" y="0"/>
                  </a:moveTo>
                  <a:lnTo>
                    <a:pt x="1771310" y="3026687"/>
                  </a:lnTo>
                  <a:lnTo>
                    <a:pt x="1093674" y="3533568"/>
                  </a:lnTo>
                  <a:lnTo>
                    <a:pt x="0" y="477344"/>
                  </a:lnTo>
                  <a:lnTo>
                    <a:pt x="637835" y="0"/>
                  </a:lnTo>
                  <a:close/>
                </a:path>
              </a:pathLst>
            </a:custGeom>
            <a:solidFill>
              <a:schemeClr val="accent2"/>
            </a:solidFill>
            <a:ln w="34018" cap="flat">
              <a:noFill/>
              <a:prstDash val="solid"/>
              <a:miter/>
            </a:ln>
          </p:spPr>
          <p:txBody>
            <a:bodyPr rtlCol="0" anchor="ctr"/>
            <a:lstStyle/>
            <a:p>
              <a:endParaRPr lang="en-IN"/>
            </a:p>
          </p:txBody>
        </p:sp>
        <p:sp>
          <p:nvSpPr>
            <p:cNvPr id="15" name="Freeform: Shape 14">
              <a:extLst>
                <a:ext uri="{FF2B5EF4-FFF2-40B4-BE49-F238E27FC236}">
                  <a16:creationId xmlns="" xmlns:a16="http://schemas.microsoft.com/office/drawing/2014/main" id="{61AB0D68-3E06-2A15-725F-4515CE027040}"/>
                </a:ext>
              </a:extLst>
            </p:cNvPr>
            <p:cNvSpPr/>
            <p:nvPr/>
          </p:nvSpPr>
          <p:spPr>
            <a:xfrm flipH="1">
              <a:off x="7133203" y="0"/>
              <a:ext cx="1379424" cy="2792428"/>
            </a:xfrm>
            <a:custGeom>
              <a:avLst/>
              <a:gdLst>
                <a:gd name="connsiteX0" fmla="*/ 386443 w 1379424"/>
                <a:gd name="connsiteY0" fmla="*/ 0 h 2792428"/>
                <a:gd name="connsiteX1" fmla="*/ 1379424 w 1379424"/>
                <a:gd name="connsiteY1" fmla="*/ 2539158 h 2792428"/>
                <a:gd name="connsiteX2" fmla="*/ 1040606 w 1379424"/>
                <a:gd name="connsiteY2" fmla="*/ 2792428 h 2792428"/>
                <a:gd name="connsiteX3" fmla="*/ 0 w 1379424"/>
                <a:gd name="connsiteY3" fmla="*/ 0 h 2792428"/>
                <a:gd name="connsiteX4" fmla="*/ 386443 w 1379424"/>
                <a:gd name="connsiteY4" fmla="*/ 0 h 279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424" h="2792428">
                  <a:moveTo>
                    <a:pt x="386443" y="0"/>
                  </a:moveTo>
                  <a:lnTo>
                    <a:pt x="1379424" y="2539158"/>
                  </a:lnTo>
                  <a:lnTo>
                    <a:pt x="1040606" y="2792428"/>
                  </a:lnTo>
                  <a:lnTo>
                    <a:pt x="0" y="0"/>
                  </a:lnTo>
                  <a:lnTo>
                    <a:pt x="386443" y="0"/>
                  </a:lnTo>
                  <a:close/>
                </a:path>
              </a:pathLst>
            </a:custGeom>
            <a:solidFill>
              <a:schemeClr val="accent1"/>
            </a:solidFill>
            <a:ln w="34018" cap="flat">
              <a:noFill/>
              <a:prstDash val="solid"/>
              <a:miter/>
            </a:ln>
          </p:spPr>
          <p:txBody>
            <a:bodyPr rtlCol="0" anchor="ctr"/>
            <a:lstStyle/>
            <a:p>
              <a:endParaRPr lang="en-IN"/>
            </a:p>
          </p:txBody>
        </p:sp>
      </p:grpSp>
    </p:spTree>
    <p:extLst>
      <p:ext uri="{BB962C8B-B14F-4D97-AF65-F5344CB8AC3E}">
        <p14:creationId xmlns:p14="http://schemas.microsoft.com/office/powerpoint/2010/main" val="3268106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aphic 21">
            <a:extLst>
              <a:ext uri="{FF2B5EF4-FFF2-40B4-BE49-F238E27FC236}">
                <a16:creationId xmlns="" xmlns:a16="http://schemas.microsoft.com/office/drawing/2014/main" id="{B873DA93-4725-1A4E-D584-85374AD3C42D}"/>
              </a:ext>
            </a:extLst>
          </p:cNvPr>
          <p:cNvSpPr/>
          <p:nvPr/>
        </p:nvSpPr>
        <p:spPr>
          <a:xfrm>
            <a:off x="0" y="4064000"/>
            <a:ext cx="12192000" cy="2794000"/>
          </a:xfrm>
          <a:custGeom>
            <a:avLst/>
            <a:gdLst>
              <a:gd name="connsiteX0" fmla="*/ 0 w 3431857"/>
              <a:gd name="connsiteY0" fmla="*/ 0 h 1261110"/>
              <a:gd name="connsiteX1" fmla="*/ 3431858 w 3431857"/>
              <a:gd name="connsiteY1" fmla="*/ 0 h 1261110"/>
              <a:gd name="connsiteX2" fmla="*/ 3431858 w 3431857"/>
              <a:gd name="connsiteY2" fmla="*/ 1261110 h 1261110"/>
              <a:gd name="connsiteX3" fmla="*/ 0 w 3431857"/>
              <a:gd name="connsiteY3" fmla="*/ 1261110 h 1261110"/>
            </a:gdLst>
            <a:ahLst/>
            <a:cxnLst>
              <a:cxn ang="0">
                <a:pos x="connsiteX0" y="connsiteY0"/>
              </a:cxn>
              <a:cxn ang="0">
                <a:pos x="connsiteX1" y="connsiteY1"/>
              </a:cxn>
              <a:cxn ang="0">
                <a:pos x="connsiteX2" y="connsiteY2"/>
              </a:cxn>
              <a:cxn ang="0">
                <a:pos x="connsiteX3" y="connsiteY3"/>
              </a:cxn>
            </a:cxnLst>
            <a:rect l="l" t="t" r="r" b="b"/>
            <a:pathLst>
              <a:path w="3431857" h="1261110">
                <a:moveTo>
                  <a:pt x="0" y="0"/>
                </a:moveTo>
                <a:lnTo>
                  <a:pt x="3431858" y="0"/>
                </a:lnTo>
                <a:lnTo>
                  <a:pt x="3431858" y="1261110"/>
                </a:lnTo>
                <a:lnTo>
                  <a:pt x="0" y="1261110"/>
                </a:lnTo>
                <a:close/>
              </a:path>
            </a:pathLst>
          </a:custGeom>
          <a:solidFill>
            <a:schemeClr val="accent1"/>
          </a:solidFill>
          <a:ln w="9525" cap="flat">
            <a:noFill/>
            <a:prstDash val="solid"/>
            <a:miter/>
          </a:ln>
        </p:spPr>
        <p:txBody>
          <a:bodyPr rtlCol="0" anchor="ctr"/>
          <a:lstStyle/>
          <a:p>
            <a:endParaRPr lang="en-IN"/>
          </a:p>
        </p:txBody>
      </p:sp>
      <p:pic>
        <p:nvPicPr>
          <p:cNvPr id="40" name="Graphic 39">
            <a:extLst>
              <a:ext uri="{FF2B5EF4-FFF2-40B4-BE49-F238E27FC236}">
                <a16:creationId xmlns="" xmlns:a16="http://schemas.microsoft.com/office/drawing/2014/main" id="{9BE86962-0E65-B601-5291-AEB11902E4A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48600" y="3217875"/>
            <a:ext cx="2031996" cy="1708052"/>
          </a:xfrm>
          <a:prstGeom prst="rect">
            <a:avLst/>
          </a:prstGeom>
          <a:effectLst>
            <a:outerShdw blurRad="127000" sx="102000" sy="102000" algn="ctr" rotWithShape="0">
              <a:prstClr val="black">
                <a:alpha val="10000"/>
              </a:prstClr>
            </a:outerShdw>
          </a:effectLst>
        </p:spPr>
      </p:pic>
      <p:pic>
        <p:nvPicPr>
          <p:cNvPr id="41" name="Graphic 40">
            <a:extLst>
              <a:ext uri="{FF2B5EF4-FFF2-40B4-BE49-F238E27FC236}">
                <a16:creationId xmlns="" xmlns:a16="http://schemas.microsoft.com/office/drawing/2014/main" id="{7140B5E0-AC93-6300-C414-FD4CB1AB2B2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53651" y="3217875"/>
            <a:ext cx="2031996" cy="1708052"/>
          </a:xfrm>
          <a:prstGeom prst="rect">
            <a:avLst/>
          </a:prstGeom>
          <a:effectLst>
            <a:outerShdw blurRad="127000" sx="102000" sy="102000" algn="ctr" rotWithShape="0">
              <a:prstClr val="black">
                <a:alpha val="10000"/>
              </a:prstClr>
            </a:outerShdw>
          </a:effectLst>
        </p:spPr>
      </p:pic>
      <p:pic>
        <p:nvPicPr>
          <p:cNvPr id="42" name="Graphic 41">
            <a:extLst>
              <a:ext uri="{FF2B5EF4-FFF2-40B4-BE49-F238E27FC236}">
                <a16:creationId xmlns="" xmlns:a16="http://schemas.microsoft.com/office/drawing/2014/main" id="{9D2FB8A7-8A32-A3A7-737A-CBBB08183C24}"/>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958702" y="3217875"/>
            <a:ext cx="2031996" cy="1708052"/>
          </a:xfrm>
          <a:prstGeom prst="rect">
            <a:avLst/>
          </a:prstGeom>
          <a:effectLst>
            <a:outerShdw blurRad="127000" sx="102000" sy="102000" algn="ctr" rotWithShape="0">
              <a:prstClr val="black">
                <a:alpha val="10000"/>
              </a:prstClr>
            </a:outerShdw>
          </a:effectLst>
        </p:spPr>
      </p:pic>
      <p:pic>
        <p:nvPicPr>
          <p:cNvPr id="43" name="Graphic 42">
            <a:extLst>
              <a:ext uri="{FF2B5EF4-FFF2-40B4-BE49-F238E27FC236}">
                <a16:creationId xmlns="" xmlns:a16="http://schemas.microsoft.com/office/drawing/2014/main" id="{BE1A5AFE-A59C-8C9A-4EAA-B60DD61DCAF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263753" y="3217875"/>
            <a:ext cx="2031996" cy="1708052"/>
          </a:xfrm>
          <a:prstGeom prst="rect">
            <a:avLst/>
          </a:prstGeom>
          <a:effectLst>
            <a:outerShdw blurRad="127000" sx="102000" sy="102000" algn="ctr" rotWithShape="0">
              <a:prstClr val="black">
                <a:alpha val="10000"/>
              </a:prstClr>
            </a:outerShdw>
          </a:effectLst>
        </p:spPr>
      </p:pic>
      <p:pic>
        <p:nvPicPr>
          <p:cNvPr id="44" name="Graphic 43">
            <a:extLst>
              <a:ext uri="{FF2B5EF4-FFF2-40B4-BE49-F238E27FC236}">
                <a16:creationId xmlns="" xmlns:a16="http://schemas.microsoft.com/office/drawing/2014/main" id="{811A692A-5E0A-7F86-A79D-9E2A7464623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568805" y="3217875"/>
            <a:ext cx="2031996" cy="1708052"/>
          </a:xfrm>
          <a:prstGeom prst="rect">
            <a:avLst/>
          </a:prstGeom>
          <a:effectLst>
            <a:outerShdw blurRad="127000" sx="102000" sy="102000" algn="ctr" rotWithShape="0">
              <a:prstClr val="black">
                <a:alpha val="10000"/>
              </a:prstClr>
            </a:outerShdw>
          </a:effectLst>
        </p:spPr>
      </p:pic>
      <p:grpSp>
        <p:nvGrpSpPr>
          <p:cNvPr id="33" name="Group 32">
            <a:extLst>
              <a:ext uri="{FF2B5EF4-FFF2-40B4-BE49-F238E27FC236}">
                <a16:creationId xmlns="" xmlns:a16="http://schemas.microsoft.com/office/drawing/2014/main" id="{19E75E57-9DA6-B3A6-2DB8-63631F0EB655}"/>
              </a:ext>
            </a:extLst>
          </p:cNvPr>
          <p:cNvGrpSpPr/>
          <p:nvPr/>
        </p:nvGrpSpPr>
        <p:grpSpPr>
          <a:xfrm>
            <a:off x="0" y="670408"/>
            <a:ext cx="12192000" cy="1491553"/>
            <a:chOff x="0" y="454508"/>
            <a:chExt cx="12192000" cy="1491553"/>
          </a:xfrm>
        </p:grpSpPr>
        <p:sp>
          <p:nvSpPr>
            <p:cNvPr id="12" name="TextBox 11">
              <a:extLst>
                <a:ext uri="{FF2B5EF4-FFF2-40B4-BE49-F238E27FC236}">
                  <a16:creationId xmlns="" xmlns:a16="http://schemas.microsoft.com/office/drawing/2014/main" id="{BC72C0ED-882D-3B3B-E38B-E8332FB11338}"/>
                </a:ext>
              </a:extLst>
            </p:cNvPr>
            <p:cNvSpPr txBox="1"/>
            <p:nvPr/>
          </p:nvSpPr>
          <p:spPr>
            <a:xfrm>
              <a:off x="0" y="454508"/>
              <a:ext cx="12192000"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Smart Sensors</a:t>
              </a:r>
              <a:endParaRPr lang="en-IN" sz="3200" b="1" dirty="0">
                <a:solidFill>
                  <a:schemeClr val="tx1">
                    <a:lumMod val="75000"/>
                    <a:lumOff val="25000"/>
                  </a:schemeClr>
                </a:solidFill>
                <a:latin typeface="Montserrat" panose="00000500000000000000" pitchFamily="2" charset="0"/>
              </a:endParaRPr>
            </a:p>
          </p:txBody>
        </p:sp>
        <p:sp>
          <p:nvSpPr>
            <p:cNvPr id="25" name="TextBox 24">
              <a:extLst>
                <a:ext uri="{FF2B5EF4-FFF2-40B4-BE49-F238E27FC236}">
                  <a16:creationId xmlns="" xmlns:a16="http://schemas.microsoft.com/office/drawing/2014/main" id="{25C78255-37AF-7933-5D1E-BCA4C18CB91C}"/>
                </a:ext>
              </a:extLst>
            </p:cNvPr>
            <p:cNvSpPr txBox="1"/>
            <p:nvPr/>
          </p:nvSpPr>
          <p:spPr>
            <a:xfrm>
              <a:off x="419100" y="1069539"/>
              <a:ext cx="11353800" cy="876522"/>
            </a:xfrm>
            <a:prstGeom prst="rect">
              <a:avLst/>
            </a:prstGeom>
            <a:noFill/>
          </p:spPr>
          <p:txBody>
            <a:bodyPr wrap="square">
              <a:spAutoFit/>
            </a:bodyPr>
            <a:lstStyle/>
            <a:p>
              <a:pPr algn="ctr">
                <a:lnSpc>
                  <a:spcPct val="150000"/>
                </a:lnSpc>
              </a:pPr>
              <a:r>
                <a:rPr lang="en-US" b="0" i="0" dirty="0">
                  <a:solidFill>
                    <a:schemeClr val="tx1">
                      <a:lumMod val="75000"/>
                      <a:lumOff val="25000"/>
                    </a:schemeClr>
                  </a:solidFill>
                  <a:effectLst/>
                  <a:latin typeface="Montserrat" panose="00000500000000000000" pitchFamily="2" charset="0"/>
                </a:rPr>
                <a:t>These tools are the backbone of modern precision agriculture, enabling farmers to collect and analyze data in real time. </a:t>
              </a:r>
              <a:r>
                <a:rPr lang="en-US" dirty="0">
                  <a:solidFill>
                    <a:schemeClr val="tx1">
                      <a:lumMod val="75000"/>
                      <a:lumOff val="25000"/>
                    </a:schemeClr>
                  </a:solidFill>
                  <a:latin typeface="Montserrat" panose="00000500000000000000" pitchFamily="2" charset="0"/>
                </a:rPr>
                <a:t>Key IoT devices in agriculture include:</a:t>
              </a:r>
              <a:endParaRPr lang="en-IN" dirty="0">
                <a:solidFill>
                  <a:schemeClr val="tx1">
                    <a:lumMod val="75000"/>
                    <a:lumOff val="25000"/>
                  </a:schemeClr>
                </a:solidFill>
                <a:latin typeface="Montserrat" panose="00000500000000000000" pitchFamily="2" charset="0"/>
              </a:endParaRPr>
            </a:p>
          </p:txBody>
        </p:sp>
      </p:grpSp>
      <p:pic>
        <p:nvPicPr>
          <p:cNvPr id="27" name="Graphic 26">
            <a:extLst>
              <a:ext uri="{FF2B5EF4-FFF2-40B4-BE49-F238E27FC236}">
                <a16:creationId xmlns="" xmlns:a16="http://schemas.microsoft.com/office/drawing/2014/main" id="{B6DC2CFC-B02C-94E8-C297-5C8D9C0D1C6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69900" y="3209974"/>
            <a:ext cx="2031996" cy="1708052"/>
          </a:xfrm>
          <a:prstGeom prst="rect">
            <a:avLst/>
          </a:prstGeom>
          <a:effectLst>
            <a:outerShdw blurRad="127000" sx="102000" sy="102000" algn="ctr" rotWithShape="0">
              <a:prstClr val="black">
                <a:alpha val="10000"/>
              </a:prstClr>
            </a:outerShdw>
          </a:effectLst>
        </p:spPr>
      </p:pic>
      <p:pic>
        <p:nvPicPr>
          <p:cNvPr id="28" name="Graphic 27">
            <a:extLst>
              <a:ext uri="{FF2B5EF4-FFF2-40B4-BE49-F238E27FC236}">
                <a16:creationId xmlns="" xmlns:a16="http://schemas.microsoft.com/office/drawing/2014/main" id="{7D35E64E-29AA-4CC0-BADB-EDEB4C3D464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774951" y="3209974"/>
            <a:ext cx="2031996" cy="1708052"/>
          </a:xfrm>
          <a:prstGeom prst="rect">
            <a:avLst/>
          </a:prstGeom>
          <a:effectLst>
            <a:outerShdw blurRad="127000" sx="102000" sy="102000" algn="ctr" rotWithShape="0">
              <a:prstClr val="black">
                <a:alpha val="10000"/>
              </a:prstClr>
            </a:outerShdw>
          </a:effectLst>
        </p:spPr>
      </p:pic>
      <p:pic>
        <p:nvPicPr>
          <p:cNvPr id="29" name="Graphic 28">
            <a:extLst>
              <a:ext uri="{FF2B5EF4-FFF2-40B4-BE49-F238E27FC236}">
                <a16:creationId xmlns="" xmlns:a16="http://schemas.microsoft.com/office/drawing/2014/main" id="{92116EE9-10EC-FEF3-12B3-3CCE39FAEC3F}"/>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080002" y="3209974"/>
            <a:ext cx="2031996" cy="1708052"/>
          </a:xfrm>
          <a:prstGeom prst="rect">
            <a:avLst/>
          </a:prstGeom>
          <a:effectLst>
            <a:outerShdw blurRad="127000" sx="102000" sy="102000" algn="ctr" rotWithShape="0">
              <a:prstClr val="black">
                <a:alpha val="10000"/>
              </a:prstClr>
            </a:outerShdw>
          </a:effectLst>
        </p:spPr>
      </p:pic>
      <p:pic>
        <p:nvPicPr>
          <p:cNvPr id="30" name="Graphic 29">
            <a:extLst>
              <a:ext uri="{FF2B5EF4-FFF2-40B4-BE49-F238E27FC236}">
                <a16:creationId xmlns="" xmlns:a16="http://schemas.microsoft.com/office/drawing/2014/main" id="{88A0BEC4-7014-7184-305E-0EA2046FB78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385053" y="3209974"/>
            <a:ext cx="2031996" cy="1708052"/>
          </a:xfrm>
          <a:prstGeom prst="rect">
            <a:avLst/>
          </a:prstGeom>
          <a:effectLst>
            <a:outerShdw blurRad="127000" sx="102000" sy="102000" algn="ctr" rotWithShape="0">
              <a:prstClr val="black">
                <a:alpha val="10000"/>
              </a:prstClr>
            </a:outerShdw>
          </a:effectLst>
        </p:spPr>
      </p:pic>
      <p:pic>
        <p:nvPicPr>
          <p:cNvPr id="31" name="Graphic 30">
            <a:extLst>
              <a:ext uri="{FF2B5EF4-FFF2-40B4-BE49-F238E27FC236}">
                <a16:creationId xmlns="" xmlns:a16="http://schemas.microsoft.com/office/drawing/2014/main" id="{7E905E8F-77B0-964F-8408-D600F9346DB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690105" y="3209974"/>
            <a:ext cx="2031996" cy="1708052"/>
          </a:xfrm>
          <a:prstGeom prst="rect">
            <a:avLst/>
          </a:prstGeom>
          <a:effectLst>
            <a:outerShdw blurRad="127000" sx="102000" sy="102000" algn="ctr" rotWithShape="0">
              <a:prstClr val="black">
                <a:alpha val="10000"/>
              </a:prstClr>
            </a:outerShdw>
          </a:effectLst>
        </p:spPr>
      </p:pic>
      <p:sp>
        <p:nvSpPr>
          <p:cNvPr id="35" name="TextBox 34">
            <a:extLst>
              <a:ext uri="{FF2B5EF4-FFF2-40B4-BE49-F238E27FC236}">
                <a16:creationId xmlns="" xmlns:a16="http://schemas.microsoft.com/office/drawing/2014/main" id="{E88F956D-65D1-F069-5ABD-8DD51E6B787D}"/>
              </a:ext>
            </a:extLst>
          </p:cNvPr>
          <p:cNvSpPr txBox="1"/>
          <p:nvPr/>
        </p:nvSpPr>
        <p:spPr>
          <a:xfrm>
            <a:off x="722431" y="3771613"/>
            <a:ext cx="1679335" cy="584775"/>
          </a:xfrm>
          <a:prstGeom prst="rect">
            <a:avLst/>
          </a:prstGeom>
          <a:noFill/>
        </p:spPr>
        <p:txBody>
          <a:bodyPr wrap="square">
            <a:spAutoFit/>
          </a:bodyPr>
          <a:lstStyle/>
          <a:p>
            <a:pPr algn="ctr"/>
            <a:r>
              <a:rPr lang="en-IN" sz="1600" i="0" dirty="0">
                <a:solidFill>
                  <a:schemeClr val="tx1">
                    <a:lumMod val="75000"/>
                    <a:lumOff val="25000"/>
                  </a:schemeClr>
                </a:solidFill>
                <a:effectLst/>
                <a:latin typeface="Montserrat" panose="00000500000000000000" pitchFamily="2" charset="0"/>
              </a:rPr>
              <a:t>Soil Moisture Sensors</a:t>
            </a:r>
            <a:endParaRPr lang="en-IN" sz="1600" dirty="0">
              <a:solidFill>
                <a:schemeClr val="tx1">
                  <a:lumMod val="75000"/>
                  <a:lumOff val="25000"/>
                </a:schemeClr>
              </a:solidFill>
              <a:latin typeface="Montserrat" panose="00000500000000000000" pitchFamily="2" charset="0"/>
            </a:endParaRPr>
          </a:p>
        </p:txBody>
      </p:sp>
      <p:sp>
        <p:nvSpPr>
          <p:cNvPr id="36" name="TextBox 35">
            <a:extLst>
              <a:ext uri="{FF2B5EF4-FFF2-40B4-BE49-F238E27FC236}">
                <a16:creationId xmlns="" xmlns:a16="http://schemas.microsoft.com/office/drawing/2014/main" id="{E366701D-F195-2831-4AAA-1A89432719E4}"/>
              </a:ext>
            </a:extLst>
          </p:cNvPr>
          <p:cNvSpPr txBox="1"/>
          <p:nvPr/>
        </p:nvSpPr>
        <p:spPr>
          <a:xfrm>
            <a:off x="3027482" y="3771613"/>
            <a:ext cx="1679335"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Weather Stations</a:t>
            </a:r>
          </a:p>
        </p:txBody>
      </p:sp>
      <p:sp>
        <p:nvSpPr>
          <p:cNvPr id="37" name="TextBox 36">
            <a:extLst>
              <a:ext uri="{FF2B5EF4-FFF2-40B4-BE49-F238E27FC236}">
                <a16:creationId xmlns="" xmlns:a16="http://schemas.microsoft.com/office/drawing/2014/main" id="{FAB122BD-DEAE-8100-3BA7-F3B5BF598FA8}"/>
              </a:ext>
            </a:extLst>
          </p:cNvPr>
          <p:cNvSpPr txBox="1"/>
          <p:nvPr/>
        </p:nvSpPr>
        <p:spPr>
          <a:xfrm>
            <a:off x="5332533" y="3648502"/>
            <a:ext cx="1679335" cy="830997"/>
          </a:xfrm>
          <a:prstGeom prst="rect">
            <a:avLst/>
          </a:prstGeom>
          <a:noFill/>
        </p:spPr>
        <p:txBody>
          <a:bodyPr wrap="square">
            <a:spAutoFit/>
          </a:bodyPr>
          <a:lstStyle/>
          <a:p>
            <a:pPr algn="ctr"/>
            <a:r>
              <a:rPr lang="en-US" sz="1600" dirty="0">
                <a:solidFill>
                  <a:schemeClr val="tx1">
                    <a:lumMod val="75000"/>
                    <a:lumOff val="25000"/>
                  </a:schemeClr>
                </a:solidFill>
                <a:latin typeface="Montserrat" panose="00000500000000000000" pitchFamily="2" charset="0"/>
              </a:rPr>
              <a:t>Drones and Aerial Imagery Sensors</a:t>
            </a:r>
            <a:endParaRPr lang="en-IN" sz="1600" dirty="0">
              <a:solidFill>
                <a:schemeClr val="tx1">
                  <a:lumMod val="75000"/>
                  <a:lumOff val="25000"/>
                </a:schemeClr>
              </a:solidFill>
              <a:latin typeface="Montserrat" panose="00000500000000000000" pitchFamily="2" charset="0"/>
            </a:endParaRPr>
          </a:p>
        </p:txBody>
      </p:sp>
      <p:sp>
        <p:nvSpPr>
          <p:cNvPr id="38" name="TextBox 37">
            <a:extLst>
              <a:ext uri="{FF2B5EF4-FFF2-40B4-BE49-F238E27FC236}">
                <a16:creationId xmlns="" xmlns:a16="http://schemas.microsoft.com/office/drawing/2014/main" id="{28494091-90F5-6B8F-BAF9-824BC2661D71}"/>
              </a:ext>
            </a:extLst>
          </p:cNvPr>
          <p:cNvSpPr txBox="1"/>
          <p:nvPr/>
        </p:nvSpPr>
        <p:spPr>
          <a:xfrm>
            <a:off x="7637584" y="3771613"/>
            <a:ext cx="1679335"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Livestock Trackers</a:t>
            </a:r>
          </a:p>
        </p:txBody>
      </p:sp>
      <p:sp>
        <p:nvSpPr>
          <p:cNvPr id="39" name="TextBox 38">
            <a:extLst>
              <a:ext uri="{FF2B5EF4-FFF2-40B4-BE49-F238E27FC236}">
                <a16:creationId xmlns="" xmlns:a16="http://schemas.microsoft.com/office/drawing/2014/main" id="{E700F8C9-CD9B-F1E0-C348-4A0721C9E5EF}"/>
              </a:ext>
            </a:extLst>
          </p:cNvPr>
          <p:cNvSpPr txBox="1"/>
          <p:nvPr/>
        </p:nvSpPr>
        <p:spPr>
          <a:xfrm>
            <a:off x="9942636" y="3771613"/>
            <a:ext cx="1679335"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Nutrient Sensors</a:t>
            </a:r>
          </a:p>
        </p:txBody>
      </p:sp>
    </p:spTree>
    <p:extLst>
      <p:ext uri="{BB962C8B-B14F-4D97-AF65-F5344CB8AC3E}">
        <p14:creationId xmlns:p14="http://schemas.microsoft.com/office/powerpoint/2010/main" val="410553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8B50F30F-41FB-93CD-2A93-6297FB00F658}"/>
              </a:ext>
            </a:extLst>
          </p:cNvPr>
          <p:cNvGrpSpPr/>
          <p:nvPr/>
        </p:nvGrpSpPr>
        <p:grpSpPr>
          <a:xfrm>
            <a:off x="245141" y="373958"/>
            <a:ext cx="11701380" cy="1475778"/>
            <a:chOff x="1464906" y="3426817"/>
            <a:chExt cx="4453808" cy="1475778"/>
          </a:xfrm>
        </p:grpSpPr>
        <p:sp>
          <p:nvSpPr>
            <p:cNvPr id="3" name="TextBox 2">
              <a:extLst>
                <a:ext uri="{FF2B5EF4-FFF2-40B4-BE49-F238E27FC236}">
                  <a16:creationId xmlns="" xmlns:a16="http://schemas.microsoft.com/office/drawing/2014/main" id="{64F6A035-FCF2-09B5-ECF1-3F2108E039F1}"/>
                </a:ext>
              </a:extLst>
            </p:cNvPr>
            <p:cNvSpPr txBox="1"/>
            <p:nvPr/>
          </p:nvSpPr>
          <p:spPr>
            <a:xfrm>
              <a:off x="1464906" y="3426817"/>
              <a:ext cx="4453808"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Data Analytics In Agriculture</a:t>
              </a:r>
              <a:endParaRPr lang="en-IN" sz="3200" b="0" i="0" dirty="0">
                <a:solidFill>
                  <a:schemeClr val="tx1">
                    <a:lumMod val="75000"/>
                    <a:lumOff val="25000"/>
                  </a:schemeClr>
                </a:solidFill>
                <a:effectLst/>
                <a:latin typeface="Montserrat" panose="00000500000000000000" pitchFamily="2" charset="0"/>
              </a:endParaRPr>
            </a:p>
          </p:txBody>
        </p:sp>
        <p:sp>
          <p:nvSpPr>
            <p:cNvPr id="4" name="TextBox 3">
              <a:extLst>
                <a:ext uri="{FF2B5EF4-FFF2-40B4-BE49-F238E27FC236}">
                  <a16:creationId xmlns="" xmlns:a16="http://schemas.microsoft.com/office/drawing/2014/main" id="{1DF30116-D893-2A13-DBA7-DFA35DF9D25D}"/>
                </a:ext>
              </a:extLst>
            </p:cNvPr>
            <p:cNvSpPr txBox="1"/>
            <p:nvPr/>
          </p:nvSpPr>
          <p:spPr>
            <a:xfrm>
              <a:off x="1774281" y="4026073"/>
              <a:ext cx="3835058" cy="876522"/>
            </a:xfrm>
            <a:prstGeom prst="rect">
              <a:avLst/>
            </a:prstGeom>
            <a:noFill/>
          </p:spPr>
          <p:txBody>
            <a:bodyPr wrap="square">
              <a:spAutoFit/>
            </a:bodyPr>
            <a:lstStyle/>
            <a:p>
              <a:pPr algn="ctr">
                <a:lnSpc>
                  <a:spcPct val="150000"/>
                </a:lnSpc>
              </a:pPr>
              <a:r>
                <a:rPr lang="en-US" b="0" i="0" dirty="0">
                  <a:solidFill>
                    <a:schemeClr val="tx1">
                      <a:lumMod val="75000"/>
                      <a:lumOff val="25000"/>
                    </a:schemeClr>
                  </a:solidFill>
                  <a:effectLst/>
                  <a:latin typeface="Montserrat" panose="00000500000000000000" pitchFamily="2" charset="0"/>
                </a:rPr>
                <a:t>Data analytics in agriculture uses IoT data to enhance decision-making, optimize resources, and improve crop yields by analyzing soil, weather, and crop health trends.</a:t>
              </a:r>
              <a:endParaRPr lang="en-IN" dirty="0">
                <a:solidFill>
                  <a:schemeClr val="tx1">
                    <a:lumMod val="75000"/>
                    <a:lumOff val="25000"/>
                  </a:schemeClr>
                </a:solidFill>
                <a:latin typeface="Montserrat" panose="00000500000000000000" pitchFamily="2" charset="0"/>
              </a:endParaRPr>
            </a:p>
          </p:txBody>
        </p:sp>
      </p:grpSp>
      <p:sp>
        <p:nvSpPr>
          <p:cNvPr id="130" name="TextBox 129">
            <a:extLst>
              <a:ext uri="{FF2B5EF4-FFF2-40B4-BE49-F238E27FC236}">
                <a16:creationId xmlns="" xmlns:a16="http://schemas.microsoft.com/office/drawing/2014/main" id="{051C98F5-759B-3439-D9F0-4CD2E12996A2}"/>
              </a:ext>
            </a:extLst>
          </p:cNvPr>
          <p:cNvSpPr txBox="1"/>
          <p:nvPr/>
        </p:nvSpPr>
        <p:spPr>
          <a:xfrm>
            <a:off x="7960657" y="2352507"/>
            <a:ext cx="3173050" cy="754053"/>
          </a:xfrm>
          <a:prstGeom prst="rect">
            <a:avLst/>
          </a:prstGeom>
          <a:noFill/>
        </p:spPr>
        <p:txBody>
          <a:bodyPr wrap="square">
            <a:spAutoFit/>
          </a:bodyPr>
          <a:lstStyle/>
          <a:p>
            <a:pPr algn="l">
              <a:spcBef>
                <a:spcPts val="600"/>
              </a:spcBef>
            </a:pPr>
            <a:r>
              <a:rPr lang="en-US" sz="1400" b="1" i="0" dirty="0">
                <a:solidFill>
                  <a:schemeClr val="tx1">
                    <a:lumMod val="75000"/>
                    <a:lumOff val="25000"/>
                  </a:schemeClr>
                </a:solidFill>
                <a:effectLst/>
                <a:latin typeface="Montserrat" panose="00000500000000000000" pitchFamily="2" charset="0"/>
              </a:rPr>
              <a:t>Predictive Analytics</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Forecasts conditions, anticipating challenges like pests and weather.</a:t>
            </a:r>
          </a:p>
        </p:txBody>
      </p:sp>
      <p:grpSp>
        <p:nvGrpSpPr>
          <p:cNvPr id="141" name="Group 140">
            <a:extLst>
              <a:ext uri="{FF2B5EF4-FFF2-40B4-BE49-F238E27FC236}">
                <a16:creationId xmlns="" xmlns:a16="http://schemas.microsoft.com/office/drawing/2014/main" id="{AEB0D5C9-8211-17A2-1CE9-545C72FB06DB}"/>
              </a:ext>
            </a:extLst>
          </p:cNvPr>
          <p:cNvGrpSpPr/>
          <p:nvPr/>
        </p:nvGrpSpPr>
        <p:grpSpPr>
          <a:xfrm>
            <a:off x="338" y="2395980"/>
            <a:ext cx="11133369" cy="4462020"/>
            <a:chOff x="338" y="2395980"/>
            <a:chExt cx="11133369" cy="4462020"/>
          </a:xfrm>
        </p:grpSpPr>
        <p:pic>
          <p:nvPicPr>
            <p:cNvPr id="140" name="Picture 139" descr="A person holding a tablet with a graph on it&#10;&#10;Description automatically generated">
              <a:extLst>
                <a:ext uri="{FF2B5EF4-FFF2-40B4-BE49-F238E27FC236}">
                  <a16:creationId xmlns="" xmlns:a16="http://schemas.microsoft.com/office/drawing/2014/main" id="{6CD4157B-7E77-B90C-104F-AB0E7B546C7E}"/>
                </a:ext>
              </a:extLst>
            </p:cNvPr>
            <p:cNvPicPr>
              <a:picLocks noChangeAspect="1"/>
            </p:cNvPicPr>
            <p:nvPr/>
          </p:nvPicPr>
          <p:blipFill>
            <a:blip r:embed="rId2">
              <a:extLst>
                <a:ext uri="{28A0092B-C50C-407E-A947-70E740481C1C}">
                  <a14:useLocalDpi xmlns:a14="http://schemas.microsoft.com/office/drawing/2010/main" val="0"/>
                </a:ext>
              </a:extLst>
            </a:blip>
            <a:srcRect l="28633" t="6789" r="20669" b="235"/>
            <a:stretch>
              <a:fillRect/>
            </a:stretch>
          </p:blipFill>
          <p:spPr>
            <a:xfrm flipH="1">
              <a:off x="338" y="2406819"/>
              <a:ext cx="4329036" cy="4451181"/>
            </a:xfrm>
            <a:custGeom>
              <a:avLst/>
              <a:gdLst>
                <a:gd name="connsiteX0" fmla="*/ 4329036 w 4329036"/>
                <a:gd name="connsiteY0" fmla="*/ 0 h 4451181"/>
                <a:gd name="connsiteX1" fmla="*/ 0 w 4329036"/>
                <a:gd name="connsiteY1" fmla="*/ 0 h 4451181"/>
                <a:gd name="connsiteX2" fmla="*/ 2077683 w 4329036"/>
                <a:gd name="connsiteY2" fmla="*/ 4451181 h 4451181"/>
                <a:gd name="connsiteX3" fmla="*/ 4329036 w 4329036"/>
                <a:gd name="connsiteY3" fmla="*/ 4451181 h 4451181"/>
                <a:gd name="connsiteX4" fmla="*/ 4329036 w 4329036"/>
                <a:gd name="connsiteY4" fmla="*/ 0 h 445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036" h="4451181">
                  <a:moveTo>
                    <a:pt x="4329036" y="0"/>
                  </a:moveTo>
                  <a:lnTo>
                    <a:pt x="0" y="0"/>
                  </a:lnTo>
                  <a:lnTo>
                    <a:pt x="2077683" y="4451181"/>
                  </a:lnTo>
                  <a:lnTo>
                    <a:pt x="4329036" y="4451181"/>
                  </a:lnTo>
                  <a:lnTo>
                    <a:pt x="4329036" y="0"/>
                  </a:lnTo>
                  <a:close/>
                </a:path>
              </a:pathLst>
            </a:custGeom>
          </p:spPr>
        </p:pic>
        <p:sp>
          <p:nvSpPr>
            <p:cNvPr id="25" name="Freeform: Shape 24">
              <a:extLst>
                <a:ext uri="{FF2B5EF4-FFF2-40B4-BE49-F238E27FC236}">
                  <a16:creationId xmlns="" xmlns:a16="http://schemas.microsoft.com/office/drawing/2014/main" id="{19941069-B3DB-D72E-535B-E1FF00773F3B}"/>
                </a:ext>
              </a:extLst>
            </p:cNvPr>
            <p:cNvSpPr/>
            <p:nvPr/>
          </p:nvSpPr>
          <p:spPr>
            <a:xfrm>
              <a:off x="4223899" y="2395980"/>
              <a:ext cx="1770955" cy="662251"/>
            </a:xfrm>
            <a:custGeom>
              <a:avLst/>
              <a:gdLst>
                <a:gd name="connsiteX0" fmla="*/ 1978829 w 1978829"/>
                <a:gd name="connsiteY0" fmla="*/ 369824 h 739986"/>
                <a:gd name="connsiteX1" fmla="*/ 1765470 w 1978829"/>
                <a:gd name="connsiteY1" fmla="*/ 739987 h 739986"/>
                <a:gd name="connsiteX2" fmla="*/ 3387 w 1978829"/>
                <a:gd name="connsiteY2" fmla="*/ 739987 h 739986"/>
                <a:gd name="connsiteX3" fmla="*/ 0 w 1978829"/>
                <a:gd name="connsiteY3" fmla="*/ 734229 h 739986"/>
                <a:gd name="connsiteX4" fmla="*/ 328507 w 1978829"/>
                <a:gd name="connsiteY4" fmla="*/ 0 h 739986"/>
                <a:gd name="connsiteX5" fmla="*/ 1765470 w 1978829"/>
                <a:gd name="connsiteY5" fmla="*/ 0 h 739986"/>
                <a:gd name="connsiteX6" fmla="*/ 1978829 w 1978829"/>
                <a:gd name="connsiteY6" fmla="*/ 369824 h 73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8829" h="739986">
                  <a:moveTo>
                    <a:pt x="1978829" y="369824"/>
                  </a:moveTo>
                  <a:lnTo>
                    <a:pt x="1765470" y="739987"/>
                  </a:lnTo>
                  <a:lnTo>
                    <a:pt x="3387" y="739987"/>
                  </a:lnTo>
                  <a:lnTo>
                    <a:pt x="0" y="734229"/>
                  </a:lnTo>
                  <a:lnTo>
                    <a:pt x="328507" y="0"/>
                  </a:lnTo>
                  <a:lnTo>
                    <a:pt x="1765470" y="0"/>
                  </a:lnTo>
                  <a:lnTo>
                    <a:pt x="1978829" y="369824"/>
                  </a:lnTo>
                  <a:close/>
                </a:path>
              </a:pathLst>
            </a:custGeom>
            <a:solidFill>
              <a:schemeClr val="accent1"/>
            </a:solidFill>
            <a:ln w="33867" cap="flat">
              <a:noFill/>
              <a:prstDash val="solid"/>
              <a:miter/>
            </a:ln>
          </p:spPr>
          <p:txBody>
            <a:bodyPr rtlCol="0" anchor="ctr"/>
            <a:lstStyle/>
            <a:p>
              <a:endParaRPr lang="en-IN"/>
            </a:p>
          </p:txBody>
        </p:sp>
        <p:sp>
          <p:nvSpPr>
            <p:cNvPr id="34" name="Freeform: Shape 33">
              <a:extLst>
                <a:ext uri="{FF2B5EF4-FFF2-40B4-BE49-F238E27FC236}">
                  <a16:creationId xmlns="" xmlns:a16="http://schemas.microsoft.com/office/drawing/2014/main" id="{071E22CD-A766-5460-00E8-700A0291F099}"/>
                </a:ext>
              </a:extLst>
            </p:cNvPr>
            <p:cNvSpPr/>
            <p:nvPr/>
          </p:nvSpPr>
          <p:spPr>
            <a:xfrm>
              <a:off x="5537795" y="2717256"/>
              <a:ext cx="2239835" cy="19397"/>
            </a:xfrm>
            <a:custGeom>
              <a:avLst/>
              <a:gdLst>
                <a:gd name="connsiteX0" fmla="*/ 0 w 2502746"/>
                <a:gd name="connsiteY0" fmla="*/ 0 h 21674"/>
                <a:gd name="connsiteX1" fmla="*/ 2502747 w 2502746"/>
                <a:gd name="connsiteY1" fmla="*/ 0 h 21674"/>
                <a:gd name="connsiteX2" fmla="*/ 2502747 w 2502746"/>
                <a:gd name="connsiteY2" fmla="*/ 21675 h 21674"/>
                <a:gd name="connsiteX3" fmla="*/ 1 w 2502746"/>
                <a:gd name="connsiteY3" fmla="*/ 21675 h 21674"/>
              </a:gdLst>
              <a:ahLst/>
              <a:cxnLst>
                <a:cxn ang="0">
                  <a:pos x="connsiteX0" y="connsiteY0"/>
                </a:cxn>
                <a:cxn ang="0">
                  <a:pos x="connsiteX1" y="connsiteY1"/>
                </a:cxn>
                <a:cxn ang="0">
                  <a:pos x="connsiteX2" y="connsiteY2"/>
                </a:cxn>
                <a:cxn ang="0">
                  <a:pos x="connsiteX3" y="connsiteY3"/>
                </a:cxn>
              </a:cxnLst>
              <a:rect l="l" t="t" r="r" b="b"/>
              <a:pathLst>
                <a:path w="2502746" h="21674">
                  <a:moveTo>
                    <a:pt x="0" y="0"/>
                  </a:moveTo>
                  <a:lnTo>
                    <a:pt x="2502747" y="0"/>
                  </a:lnTo>
                  <a:lnTo>
                    <a:pt x="2502747" y="21675"/>
                  </a:lnTo>
                  <a:lnTo>
                    <a:pt x="1" y="21675"/>
                  </a:lnTo>
                  <a:close/>
                </a:path>
              </a:pathLst>
            </a:custGeom>
            <a:solidFill>
              <a:schemeClr val="tx1">
                <a:lumMod val="75000"/>
                <a:lumOff val="25000"/>
              </a:schemeClr>
            </a:solidFill>
            <a:ln w="33867" cap="flat">
              <a:noFill/>
              <a:prstDash val="solid"/>
              <a:miter/>
            </a:ln>
          </p:spPr>
          <p:txBody>
            <a:bodyPr rtlCol="0" anchor="ctr"/>
            <a:lstStyle/>
            <a:p>
              <a:endParaRPr lang="en-IN"/>
            </a:p>
          </p:txBody>
        </p:sp>
        <p:sp>
          <p:nvSpPr>
            <p:cNvPr id="27" name="Freeform: Shape 26">
              <a:extLst>
                <a:ext uri="{FF2B5EF4-FFF2-40B4-BE49-F238E27FC236}">
                  <a16:creationId xmlns="" xmlns:a16="http://schemas.microsoft.com/office/drawing/2014/main" id="{91CB745D-E173-556B-2D0A-A6BDBDD22709}"/>
                </a:ext>
              </a:extLst>
            </p:cNvPr>
            <p:cNvSpPr/>
            <p:nvPr/>
          </p:nvSpPr>
          <p:spPr>
            <a:xfrm>
              <a:off x="3393735" y="4178500"/>
              <a:ext cx="3439770" cy="662251"/>
            </a:xfrm>
            <a:custGeom>
              <a:avLst/>
              <a:gdLst>
                <a:gd name="connsiteX0" fmla="*/ 3843528 w 3843528"/>
                <a:gd name="connsiteY0" fmla="*/ 369824 h 739986"/>
                <a:gd name="connsiteX1" fmla="*/ 3629829 w 3843528"/>
                <a:gd name="connsiteY1" fmla="*/ 739987 h 739986"/>
                <a:gd name="connsiteX2" fmla="*/ 0 w 3843528"/>
                <a:gd name="connsiteY2" fmla="*/ 739987 h 739986"/>
                <a:gd name="connsiteX3" fmla="*/ 331216 w 3843528"/>
                <a:gd name="connsiteY3" fmla="*/ 0 h 739986"/>
                <a:gd name="connsiteX4" fmla="*/ 3629829 w 3843528"/>
                <a:gd name="connsiteY4" fmla="*/ 0 h 739986"/>
                <a:gd name="connsiteX5" fmla="*/ 3843528 w 3843528"/>
                <a:gd name="connsiteY5" fmla="*/ 369824 h 73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3528" h="739986">
                  <a:moveTo>
                    <a:pt x="3843528" y="369824"/>
                  </a:moveTo>
                  <a:lnTo>
                    <a:pt x="3629829" y="739987"/>
                  </a:lnTo>
                  <a:lnTo>
                    <a:pt x="0" y="739987"/>
                  </a:lnTo>
                  <a:lnTo>
                    <a:pt x="331216" y="0"/>
                  </a:lnTo>
                  <a:lnTo>
                    <a:pt x="3629829" y="0"/>
                  </a:lnTo>
                  <a:lnTo>
                    <a:pt x="3843528" y="369824"/>
                  </a:lnTo>
                  <a:close/>
                </a:path>
              </a:pathLst>
            </a:custGeom>
            <a:solidFill>
              <a:schemeClr val="accent1"/>
            </a:solidFill>
            <a:ln w="33867" cap="flat">
              <a:noFill/>
              <a:prstDash val="solid"/>
              <a:miter/>
            </a:ln>
          </p:spPr>
          <p:txBody>
            <a:bodyPr rtlCol="0" anchor="ctr"/>
            <a:lstStyle/>
            <a:p>
              <a:endParaRPr lang="en-IN"/>
            </a:p>
          </p:txBody>
        </p:sp>
        <p:sp>
          <p:nvSpPr>
            <p:cNvPr id="37" name="Freeform: Shape 36">
              <a:extLst>
                <a:ext uri="{FF2B5EF4-FFF2-40B4-BE49-F238E27FC236}">
                  <a16:creationId xmlns="" xmlns:a16="http://schemas.microsoft.com/office/drawing/2014/main" id="{4798146C-CD3B-0508-2DB1-681B57BB8866}"/>
                </a:ext>
              </a:extLst>
            </p:cNvPr>
            <p:cNvSpPr/>
            <p:nvPr/>
          </p:nvSpPr>
          <p:spPr>
            <a:xfrm>
              <a:off x="6390994" y="4499776"/>
              <a:ext cx="1386637" cy="19397"/>
            </a:xfrm>
            <a:custGeom>
              <a:avLst/>
              <a:gdLst>
                <a:gd name="connsiteX0" fmla="*/ 0 w 1549400"/>
                <a:gd name="connsiteY0" fmla="*/ 0 h 21674"/>
                <a:gd name="connsiteX1" fmla="*/ 1549400 w 1549400"/>
                <a:gd name="connsiteY1" fmla="*/ 0 h 21674"/>
                <a:gd name="connsiteX2" fmla="*/ 1549400 w 1549400"/>
                <a:gd name="connsiteY2" fmla="*/ 21675 h 21674"/>
                <a:gd name="connsiteX3" fmla="*/ 0 w 1549400"/>
                <a:gd name="connsiteY3" fmla="*/ 21675 h 21674"/>
              </a:gdLst>
              <a:ahLst/>
              <a:cxnLst>
                <a:cxn ang="0">
                  <a:pos x="connsiteX0" y="connsiteY0"/>
                </a:cxn>
                <a:cxn ang="0">
                  <a:pos x="connsiteX1" y="connsiteY1"/>
                </a:cxn>
                <a:cxn ang="0">
                  <a:pos x="connsiteX2" y="connsiteY2"/>
                </a:cxn>
                <a:cxn ang="0">
                  <a:pos x="connsiteX3" y="connsiteY3"/>
                </a:cxn>
              </a:cxnLst>
              <a:rect l="l" t="t" r="r" b="b"/>
              <a:pathLst>
                <a:path w="1549400" h="21674">
                  <a:moveTo>
                    <a:pt x="0" y="0"/>
                  </a:moveTo>
                  <a:lnTo>
                    <a:pt x="1549400" y="0"/>
                  </a:lnTo>
                  <a:lnTo>
                    <a:pt x="1549400" y="21675"/>
                  </a:lnTo>
                  <a:lnTo>
                    <a:pt x="0" y="21675"/>
                  </a:lnTo>
                  <a:close/>
                </a:path>
              </a:pathLst>
            </a:custGeom>
            <a:solidFill>
              <a:schemeClr val="tx1">
                <a:lumMod val="75000"/>
                <a:lumOff val="25000"/>
              </a:schemeClr>
            </a:solidFill>
            <a:ln w="33867" cap="flat">
              <a:noFill/>
              <a:prstDash val="solid"/>
              <a:miter/>
            </a:ln>
          </p:spPr>
          <p:txBody>
            <a:bodyPr rtlCol="0" anchor="ctr"/>
            <a:lstStyle/>
            <a:p>
              <a:endParaRPr lang="en-IN"/>
            </a:p>
          </p:txBody>
        </p:sp>
        <p:sp>
          <p:nvSpPr>
            <p:cNvPr id="26" name="Freeform: Shape 25">
              <a:extLst>
                <a:ext uri="{FF2B5EF4-FFF2-40B4-BE49-F238E27FC236}">
                  <a16:creationId xmlns="" xmlns:a16="http://schemas.microsoft.com/office/drawing/2014/main" id="{C477F03A-9AE1-69A6-0501-331581AD4EC8}"/>
                </a:ext>
              </a:extLst>
            </p:cNvPr>
            <p:cNvSpPr/>
            <p:nvPr/>
          </p:nvSpPr>
          <p:spPr>
            <a:xfrm>
              <a:off x="3818971" y="3287240"/>
              <a:ext cx="2569597" cy="662251"/>
            </a:xfrm>
            <a:custGeom>
              <a:avLst/>
              <a:gdLst>
                <a:gd name="connsiteX0" fmla="*/ 2871216 w 2871215"/>
                <a:gd name="connsiteY0" fmla="*/ 370163 h 739986"/>
                <a:gd name="connsiteX1" fmla="*/ 2657517 w 2871215"/>
                <a:gd name="connsiteY1" fmla="*/ 739987 h 739986"/>
                <a:gd name="connsiteX2" fmla="*/ 16256 w 2871215"/>
                <a:gd name="connsiteY2" fmla="*/ 739987 h 739986"/>
                <a:gd name="connsiteX3" fmla="*/ 0 w 2871215"/>
                <a:gd name="connsiteY3" fmla="*/ 711877 h 739986"/>
                <a:gd name="connsiteX4" fmla="*/ 318685 w 2871215"/>
                <a:gd name="connsiteY4" fmla="*/ 0 h 739986"/>
                <a:gd name="connsiteX5" fmla="*/ 2657517 w 2871215"/>
                <a:gd name="connsiteY5" fmla="*/ 0 h 739986"/>
                <a:gd name="connsiteX6" fmla="*/ 2871216 w 2871215"/>
                <a:gd name="connsiteY6" fmla="*/ 370163 h 73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215" h="739986">
                  <a:moveTo>
                    <a:pt x="2871216" y="370163"/>
                  </a:moveTo>
                  <a:lnTo>
                    <a:pt x="2657517" y="739987"/>
                  </a:lnTo>
                  <a:lnTo>
                    <a:pt x="16256" y="739987"/>
                  </a:lnTo>
                  <a:lnTo>
                    <a:pt x="0" y="711877"/>
                  </a:lnTo>
                  <a:lnTo>
                    <a:pt x="318685" y="0"/>
                  </a:lnTo>
                  <a:lnTo>
                    <a:pt x="2657517" y="0"/>
                  </a:lnTo>
                  <a:lnTo>
                    <a:pt x="2871216" y="370163"/>
                  </a:lnTo>
                  <a:close/>
                </a:path>
              </a:pathLst>
            </a:custGeom>
            <a:solidFill>
              <a:schemeClr val="accent2"/>
            </a:solidFill>
            <a:ln w="33867" cap="flat">
              <a:noFill/>
              <a:prstDash val="solid"/>
              <a:miter/>
            </a:ln>
          </p:spPr>
          <p:txBody>
            <a:bodyPr rtlCol="0" anchor="ctr"/>
            <a:lstStyle/>
            <a:p>
              <a:endParaRPr lang="en-IN"/>
            </a:p>
          </p:txBody>
        </p:sp>
        <p:sp>
          <p:nvSpPr>
            <p:cNvPr id="35" name="Freeform: Shape 34">
              <a:extLst>
                <a:ext uri="{FF2B5EF4-FFF2-40B4-BE49-F238E27FC236}">
                  <a16:creationId xmlns="" xmlns:a16="http://schemas.microsoft.com/office/drawing/2014/main" id="{21F56D26-0C15-9BAA-04A3-CE1E0F9AD6A3}"/>
                </a:ext>
              </a:extLst>
            </p:cNvPr>
            <p:cNvSpPr/>
            <p:nvPr/>
          </p:nvSpPr>
          <p:spPr>
            <a:xfrm>
              <a:off x="5959090" y="3593967"/>
              <a:ext cx="1818540" cy="19397"/>
            </a:xfrm>
            <a:custGeom>
              <a:avLst/>
              <a:gdLst>
                <a:gd name="connsiteX0" fmla="*/ 0 w 2031999"/>
                <a:gd name="connsiteY0" fmla="*/ 0 h 21674"/>
                <a:gd name="connsiteX1" fmla="*/ 2032000 w 2031999"/>
                <a:gd name="connsiteY1" fmla="*/ 0 h 21674"/>
                <a:gd name="connsiteX2" fmla="*/ 2032000 w 2031999"/>
                <a:gd name="connsiteY2" fmla="*/ 21675 h 21674"/>
                <a:gd name="connsiteX3" fmla="*/ 0 w 2031999"/>
                <a:gd name="connsiteY3" fmla="*/ 21675 h 21674"/>
              </a:gdLst>
              <a:ahLst/>
              <a:cxnLst>
                <a:cxn ang="0">
                  <a:pos x="connsiteX0" y="connsiteY0"/>
                </a:cxn>
                <a:cxn ang="0">
                  <a:pos x="connsiteX1" y="connsiteY1"/>
                </a:cxn>
                <a:cxn ang="0">
                  <a:pos x="connsiteX2" y="connsiteY2"/>
                </a:cxn>
                <a:cxn ang="0">
                  <a:pos x="connsiteX3" y="connsiteY3"/>
                </a:cxn>
              </a:cxnLst>
              <a:rect l="l" t="t" r="r" b="b"/>
              <a:pathLst>
                <a:path w="2031999" h="21674">
                  <a:moveTo>
                    <a:pt x="0" y="0"/>
                  </a:moveTo>
                  <a:lnTo>
                    <a:pt x="2032000" y="0"/>
                  </a:lnTo>
                  <a:lnTo>
                    <a:pt x="2032000" y="21675"/>
                  </a:lnTo>
                  <a:lnTo>
                    <a:pt x="0" y="21675"/>
                  </a:lnTo>
                  <a:close/>
                </a:path>
              </a:pathLst>
            </a:custGeom>
            <a:solidFill>
              <a:schemeClr val="tx1">
                <a:lumMod val="75000"/>
                <a:lumOff val="25000"/>
              </a:schemeClr>
            </a:solidFill>
            <a:ln w="33867" cap="flat">
              <a:noFill/>
              <a:prstDash val="solid"/>
              <a:miter/>
            </a:ln>
          </p:spPr>
          <p:txBody>
            <a:bodyPr rtlCol="0" anchor="ctr"/>
            <a:lstStyle/>
            <a:p>
              <a:endParaRPr lang="en-IN"/>
            </a:p>
          </p:txBody>
        </p:sp>
        <p:grpSp>
          <p:nvGrpSpPr>
            <p:cNvPr id="125" name="Group 124">
              <a:extLst>
                <a:ext uri="{FF2B5EF4-FFF2-40B4-BE49-F238E27FC236}">
                  <a16:creationId xmlns="" xmlns:a16="http://schemas.microsoft.com/office/drawing/2014/main" id="{23DF3E99-8CA5-89E4-A445-F6F697E0C45C}"/>
                </a:ext>
              </a:extLst>
            </p:cNvPr>
            <p:cNvGrpSpPr/>
            <p:nvPr/>
          </p:nvGrpSpPr>
          <p:grpSpPr>
            <a:xfrm>
              <a:off x="5762688" y="3449393"/>
              <a:ext cx="338249" cy="338248"/>
              <a:chOff x="5762688" y="3449393"/>
              <a:chExt cx="338249" cy="338248"/>
            </a:xfrm>
          </p:grpSpPr>
          <p:sp>
            <p:nvSpPr>
              <p:cNvPr id="31" name="Freeform: Shape 30">
                <a:extLst>
                  <a:ext uri="{FF2B5EF4-FFF2-40B4-BE49-F238E27FC236}">
                    <a16:creationId xmlns="" xmlns:a16="http://schemas.microsoft.com/office/drawing/2014/main" id="{1DA6E5EC-BA07-1E7C-911B-52B6C0457CC9}"/>
                  </a:ext>
                </a:extLst>
              </p:cNvPr>
              <p:cNvSpPr/>
              <p:nvPr/>
            </p:nvSpPr>
            <p:spPr>
              <a:xfrm>
                <a:off x="5762688" y="3449393"/>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5"/>
                      <a:pt x="293345" y="377952"/>
                      <a:pt x="188976" y="377952"/>
                    </a:cubicBezTo>
                    <a:cubicBezTo>
                      <a:pt x="84607" y="377952"/>
                      <a:pt x="0" y="293345"/>
                      <a:pt x="0" y="188976"/>
                    </a:cubicBezTo>
                    <a:cubicBezTo>
                      <a:pt x="0" y="84607"/>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101" name="Freeform: Shape 100">
                <a:extLst>
                  <a:ext uri="{FF2B5EF4-FFF2-40B4-BE49-F238E27FC236}">
                    <a16:creationId xmlns="" xmlns:a16="http://schemas.microsoft.com/office/drawing/2014/main" id="{C3E5C5A6-F75A-18A9-5B43-0EFA42AB7CFD}"/>
                  </a:ext>
                </a:extLst>
              </p:cNvPr>
              <p:cNvSpPr/>
              <p:nvPr/>
            </p:nvSpPr>
            <p:spPr>
              <a:xfrm>
                <a:off x="5897866" y="3584571"/>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sp>
          <p:nvSpPr>
            <p:cNvPr id="28" name="Freeform: Shape 27">
              <a:extLst>
                <a:ext uri="{FF2B5EF4-FFF2-40B4-BE49-F238E27FC236}">
                  <a16:creationId xmlns="" xmlns:a16="http://schemas.microsoft.com/office/drawing/2014/main" id="{5ABE6471-07A8-B9CB-2D30-01FC581ECF90}"/>
                </a:ext>
              </a:extLst>
            </p:cNvPr>
            <p:cNvSpPr/>
            <p:nvPr/>
          </p:nvSpPr>
          <p:spPr>
            <a:xfrm>
              <a:off x="2979713" y="5069760"/>
              <a:ext cx="4271752" cy="662555"/>
            </a:xfrm>
            <a:custGeom>
              <a:avLst/>
              <a:gdLst>
                <a:gd name="connsiteX0" fmla="*/ 4773168 w 4773168"/>
                <a:gd name="connsiteY0" fmla="*/ 370163 h 740325"/>
                <a:gd name="connsiteX1" fmla="*/ 4559470 w 4773168"/>
                <a:gd name="connsiteY1" fmla="*/ 740325 h 740325"/>
                <a:gd name="connsiteX2" fmla="*/ 0 w 4773168"/>
                <a:gd name="connsiteY2" fmla="*/ 740325 h 740325"/>
                <a:gd name="connsiteX3" fmla="*/ 331216 w 4773168"/>
                <a:gd name="connsiteY3" fmla="*/ 0 h 740325"/>
                <a:gd name="connsiteX4" fmla="*/ 4559470 w 4773168"/>
                <a:gd name="connsiteY4" fmla="*/ 0 h 740325"/>
                <a:gd name="connsiteX5" fmla="*/ 4773168 w 4773168"/>
                <a:gd name="connsiteY5" fmla="*/ 370163 h 7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68" h="740325">
                  <a:moveTo>
                    <a:pt x="4773168" y="370163"/>
                  </a:moveTo>
                  <a:lnTo>
                    <a:pt x="4559470" y="740325"/>
                  </a:lnTo>
                  <a:lnTo>
                    <a:pt x="0" y="740325"/>
                  </a:lnTo>
                  <a:lnTo>
                    <a:pt x="331216" y="0"/>
                  </a:lnTo>
                  <a:lnTo>
                    <a:pt x="4559470" y="0"/>
                  </a:lnTo>
                  <a:lnTo>
                    <a:pt x="4773168" y="370163"/>
                  </a:lnTo>
                  <a:close/>
                </a:path>
              </a:pathLst>
            </a:custGeom>
            <a:solidFill>
              <a:schemeClr val="accent2"/>
            </a:solidFill>
            <a:ln w="33867" cap="flat">
              <a:noFill/>
              <a:prstDash val="solid"/>
              <a:miter/>
            </a:ln>
          </p:spPr>
          <p:txBody>
            <a:bodyPr rtlCol="0" anchor="ctr"/>
            <a:lstStyle/>
            <a:p>
              <a:endParaRPr lang="en-IN"/>
            </a:p>
          </p:txBody>
        </p:sp>
        <p:sp>
          <p:nvSpPr>
            <p:cNvPr id="38" name="Freeform: Shape 37">
              <a:extLst>
                <a:ext uri="{FF2B5EF4-FFF2-40B4-BE49-F238E27FC236}">
                  <a16:creationId xmlns="" xmlns:a16="http://schemas.microsoft.com/office/drawing/2014/main" id="{161DA2AC-4632-1C03-0189-37A25620DECE}"/>
                </a:ext>
              </a:extLst>
            </p:cNvPr>
            <p:cNvSpPr/>
            <p:nvPr/>
          </p:nvSpPr>
          <p:spPr>
            <a:xfrm>
              <a:off x="6864116" y="5391338"/>
              <a:ext cx="913513" cy="19701"/>
            </a:xfrm>
            <a:custGeom>
              <a:avLst/>
              <a:gdLst>
                <a:gd name="connsiteX0" fmla="*/ 0 w 1020741"/>
                <a:gd name="connsiteY0" fmla="*/ 0 h 22013"/>
                <a:gd name="connsiteX1" fmla="*/ 1020742 w 1020741"/>
                <a:gd name="connsiteY1" fmla="*/ 0 h 22013"/>
                <a:gd name="connsiteX2" fmla="*/ 1020742 w 1020741"/>
                <a:gd name="connsiteY2" fmla="*/ 22013 h 22013"/>
                <a:gd name="connsiteX3" fmla="*/ 1 w 1020741"/>
                <a:gd name="connsiteY3" fmla="*/ 22013 h 22013"/>
              </a:gdLst>
              <a:ahLst/>
              <a:cxnLst>
                <a:cxn ang="0">
                  <a:pos x="connsiteX0" y="connsiteY0"/>
                </a:cxn>
                <a:cxn ang="0">
                  <a:pos x="connsiteX1" y="connsiteY1"/>
                </a:cxn>
                <a:cxn ang="0">
                  <a:pos x="connsiteX2" y="connsiteY2"/>
                </a:cxn>
                <a:cxn ang="0">
                  <a:pos x="connsiteX3" y="connsiteY3"/>
                </a:cxn>
              </a:cxnLst>
              <a:rect l="l" t="t" r="r" b="b"/>
              <a:pathLst>
                <a:path w="1020741" h="22013">
                  <a:moveTo>
                    <a:pt x="0" y="0"/>
                  </a:moveTo>
                  <a:lnTo>
                    <a:pt x="1020742" y="0"/>
                  </a:lnTo>
                  <a:lnTo>
                    <a:pt x="1020742" y="22013"/>
                  </a:lnTo>
                  <a:lnTo>
                    <a:pt x="1" y="22013"/>
                  </a:lnTo>
                  <a:close/>
                </a:path>
              </a:pathLst>
            </a:custGeom>
            <a:solidFill>
              <a:schemeClr val="tx1">
                <a:lumMod val="75000"/>
                <a:lumOff val="25000"/>
              </a:schemeClr>
            </a:solidFill>
            <a:ln w="33867" cap="flat">
              <a:noFill/>
              <a:prstDash val="solid"/>
              <a:miter/>
            </a:ln>
          </p:spPr>
          <p:txBody>
            <a:bodyPr rtlCol="0" anchor="ctr"/>
            <a:lstStyle/>
            <a:p>
              <a:endParaRPr lang="en-IN"/>
            </a:p>
          </p:txBody>
        </p:sp>
        <p:sp>
          <p:nvSpPr>
            <p:cNvPr id="118" name="Freeform: Shape 117">
              <a:extLst>
                <a:ext uri="{FF2B5EF4-FFF2-40B4-BE49-F238E27FC236}">
                  <a16:creationId xmlns="" xmlns:a16="http://schemas.microsoft.com/office/drawing/2014/main" id="{74819F24-0EE2-F237-C898-E68078E2BE27}"/>
                </a:ext>
              </a:extLst>
            </p:cNvPr>
            <p:cNvSpPr/>
            <p:nvPr/>
          </p:nvSpPr>
          <p:spPr>
            <a:xfrm>
              <a:off x="2523079" y="5988970"/>
              <a:ext cx="4999618" cy="662555"/>
            </a:xfrm>
            <a:custGeom>
              <a:avLst/>
              <a:gdLst>
                <a:gd name="connsiteX0" fmla="*/ 4773168 w 4773168"/>
                <a:gd name="connsiteY0" fmla="*/ 370163 h 740325"/>
                <a:gd name="connsiteX1" fmla="*/ 4559470 w 4773168"/>
                <a:gd name="connsiteY1" fmla="*/ 740325 h 740325"/>
                <a:gd name="connsiteX2" fmla="*/ 0 w 4773168"/>
                <a:gd name="connsiteY2" fmla="*/ 740325 h 740325"/>
                <a:gd name="connsiteX3" fmla="*/ 331216 w 4773168"/>
                <a:gd name="connsiteY3" fmla="*/ 0 h 740325"/>
                <a:gd name="connsiteX4" fmla="*/ 4559470 w 4773168"/>
                <a:gd name="connsiteY4" fmla="*/ 0 h 740325"/>
                <a:gd name="connsiteX5" fmla="*/ 4773168 w 4773168"/>
                <a:gd name="connsiteY5" fmla="*/ 370163 h 7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68" h="740325">
                  <a:moveTo>
                    <a:pt x="4773168" y="370163"/>
                  </a:moveTo>
                  <a:lnTo>
                    <a:pt x="4559470" y="740325"/>
                  </a:lnTo>
                  <a:lnTo>
                    <a:pt x="0" y="740325"/>
                  </a:lnTo>
                  <a:lnTo>
                    <a:pt x="331216" y="0"/>
                  </a:lnTo>
                  <a:lnTo>
                    <a:pt x="4559470" y="0"/>
                  </a:lnTo>
                  <a:lnTo>
                    <a:pt x="4773168" y="370163"/>
                  </a:lnTo>
                  <a:close/>
                </a:path>
              </a:pathLst>
            </a:custGeom>
            <a:solidFill>
              <a:schemeClr val="accent1"/>
            </a:solidFill>
            <a:ln w="33867" cap="flat">
              <a:noFill/>
              <a:prstDash val="solid"/>
              <a:miter/>
            </a:ln>
          </p:spPr>
          <p:txBody>
            <a:bodyPr rtlCol="0" anchor="ctr"/>
            <a:lstStyle/>
            <a:p>
              <a:endParaRPr lang="en-IN"/>
            </a:p>
          </p:txBody>
        </p:sp>
        <p:sp>
          <p:nvSpPr>
            <p:cNvPr id="120" name="Freeform: Shape 119">
              <a:extLst>
                <a:ext uri="{FF2B5EF4-FFF2-40B4-BE49-F238E27FC236}">
                  <a16:creationId xmlns="" xmlns:a16="http://schemas.microsoft.com/office/drawing/2014/main" id="{DF4C2199-4DC9-87DA-0C92-DB96C4AE250A}"/>
                </a:ext>
              </a:extLst>
            </p:cNvPr>
            <p:cNvSpPr/>
            <p:nvPr/>
          </p:nvSpPr>
          <p:spPr>
            <a:xfrm>
              <a:off x="7153687" y="6310398"/>
              <a:ext cx="623941" cy="19701"/>
            </a:xfrm>
            <a:custGeom>
              <a:avLst/>
              <a:gdLst>
                <a:gd name="connsiteX0" fmla="*/ 0 w 1020741"/>
                <a:gd name="connsiteY0" fmla="*/ 0 h 22013"/>
                <a:gd name="connsiteX1" fmla="*/ 1020742 w 1020741"/>
                <a:gd name="connsiteY1" fmla="*/ 0 h 22013"/>
                <a:gd name="connsiteX2" fmla="*/ 1020742 w 1020741"/>
                <a:gd name="connsiteY2" fmla="*/ 22013 h 22013"/>
                <a:gd name="connsiteX3" fmla="*/ 1 w 1020741"/>
                <a:gd name="connsiteY3" fmla="*/ 22013 h 22013"/>
              </a:gdLst>
              <a:ahLst/>
              <a:cxnLst>
                <a:cxn ang="0">
                  <a:pos x="connsiteX0" y="connsiteY0"/>
                </a:cxn>
                <a:cxn ang="0">
                  <a:pos x="connsiteX1" y="connsiteY1"/>
                </a:cxn>
                <a:cxn ang="0">
                  <a:pos x="connsiteX2" y="connsiteY2"/>
                </a:cxn>
                <a:cxn ang="0">
                  <a:pos x="connsiteX3" y="connsiteY3"/>
                </a:cxn>
              </a:cxnLst>
              <a:rect l="l" t="t" r="r" b="b"/>
              <a:pathLst>
                <a:path w="1020741" h="22013">
                  <a:moveTo>
                    <a:pt x="0" y="0"/>
                  </a:moveTo>
                  <a:lnTo>
                    <a:pt x="1020742" y="0"/>
                  </a:lnTo>
                  <a:lnTo>
                    <a:pt x="1020742" y="22013"/>
                  </a:lnTo>
                  <a:lnTo>
                    <a:pt x="1" y="22013"/>
                  </a:lnTo>
                  <a:close/>
                </a:path>
              </a:pathLst>
            </a:custGeom>
            <a:solidFill>
              <a:schemeClr val="tx1">
                <a:lumMod val="75000"/>
                <a:lumOff val="25000"/>
              </a:schemeClr>
            </a:solidFill>
            <a:ln w="33867" cap="flat">
              <a:noFill/>
              <a:prstDash val="solid"/>
              <a:miter/>
            </a:ln>
          </p:spPr>
          <p:txBody>
            <a:bodyPr rtlCol="0" anchor="ctr"/>
            <a:lstStyle/>
            <a:p>
              <a:endParaRPr lang="en-IN"/>
            </a:p>
          </p:txBody>
        </p:sp>
        <p:grpSp>
          <p:nvGrpSpPr>
            <p:cNvPr id="124" name="Group 123">
              <a:extLst>
                <a:ext uri="{FF2B5EF4-FFF2-40B4-BE49-F238E27FC236}">
                  <a16:creationId xmlns="" xmlns:a16="http://schemas.microsoft.com/office/drawing/2014/main" id="{340EBC44-2F2E-1084-4398-A5F7C8F378B8}"/>
                </a:ext>
              </a:extLst>
            </p:cNvPr>
            <p:cNvGrpSpPr/>
            <p:nvPr/>
          </p:nvGrpSpPr>
          <p:grpSpPr>
            <a:xfrm>
              <a:off x="5368670" y="2557830"/>
              <a:ext cx="338249" cy="338248"/>
              <a:chOff x="5368670" y="2557830"/>
              <a:chExt cx="338249" cy="338248"/>
            </a:xfrm>
          </p:grpSpPr>
          <p:sp>
            <p:nvSpPr>
              <p:cNvPr id="29" name="Freeform: Shape 28">
                <a:extLst>
                  <a:ext uri="{FF2B5EF4-FFF2-40B4-BE49-F238E27FC236}">
                    <a16:creationId xmlns="" xmlns:a16="http://schemas.microsoft.com/office/drawing/2014/main" id="{FB68A915-5669-288E-8BC3-B0E7844BBE80}"/>
                  </a:ext>
                </a:extLst>
              </p:cNvPr>
              <p:cNvSpPr/>
              <p:nvPr/>
            </p:nvSpPr>
            <p:spPr>
              <a:xfrm>
                <a:off x="5368670" y="2557830"/>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7" y="377952"/>
                      <a:pt x="0" y="293344"/>
                      <a:pt x="0" y="188976"/>
                    </a:cubicBezTo>
                    <a:cubicBezTo>
                      <a:pt x="0" y="84607"/>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30" name="Freeform: Shape 29">
                <a:extLst>
                  <a:ext uri="{FF2B5EF4-FFF2-40B4-BE49-F238E27FC236}">
                    <a16:creationId xmlns="" xmlns:a16="http://schemas.microsoft.com/office/drawing/2014/main" id="{4FAE0F76-ED07-0654-810E-C15D9464A7FF}"/>
                  </a:ext>
                </a:extLst>
              </p:cNvPr>
              <p:cNvSpPr/>
              <p:nvPr/>
            </p:nvSpPr>
            <p:spPr>
              <a:xfrm>
                <a:off x="5503848" y="2693008"/>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grpSp>
          <p:nvGrpSpPr>
            <p:cNvPr id="126" name="Group 125">
              <a:extLst>
                <a:ext uri="{FF2B5EF4-FFF2-40B4-BE49-F238E27FC236}">
                  <a16:creationId xmlns="" xmlns:a16="http://schemas.microsoft.com/office/drawing/2014/main" id="{CE88C043-C322-BE51-AB74-D6CCD6A66F6A}"/>
                </a:ext>
              </a:extLst>
            </p:cNvPr>
            <p:cNvGrpSpPr/>
            <p:nvPr/>
          </p:nvGrpSpPr>
          <p:grpSpPr>
            <a:xfrm>
              <a:off x="6219444" y="4340350"/>
              <a:ext cx="338249" cy="338248"/>
              <a:chOff x="6219444" y="4340350"/>
              <a:chExt cx="338249" cy="338248"/>
            </a:xfrm>
          </p:grpSpPr>
          <p:sp>
            <p:nvSpPr>
              <p:cNvPr id="32" name="Freeform: Shape 31">
                <a:extLst>
                  <a:ext uri="{FF2B5EF4-FFF2-40B4-BE49-F238E27FC236}">
                    <a16:creationId xmlns="" xmlns:a16="http://schemas.microsoft.com/office/drawing/2014/main" id="{A7FAED6D-BAC5-809B-19D3-F9EB53B4C25F}"/>
                  </a:ext>
                </a:extLst>
              </p:cNvPr>
              <p:cNvSpPr/>
              <p:nvPr/>
            </p:nvSpPr>
            <p:spPr>
              <a:xfrm>
                <a:off x="6219444" y="4340350"/>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8" y="377952"/>
                      <a:pt x="0" y="293345"/>
                      <a:pt x="0" y="188976"/>
                    </a:cubicBezTo>
                    <a:cubicBezTo>
                      <a:pt x="0" y="84608"/>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36" name="Freeform: Shape 35">
                <a:extLst>
                  <a:ext uri="{FF2B5EF4-FFF2-40B4-BE49-F238E27FC236}">
                    <a16:creationId xmlns="" xmlns:a16="http://schemas.microsoft.com/office/drawing/2014/main" id="{AC33AC6C-C2B7-9435-DF54-9AA4034DE279}"/>
                  </a:ext>
                </a:extLst>
              </p:cNvPr>
              <p:cNvSpPr/>
              <p:nvPr/>
            </p:nvSpPr>
            <p:spPr>
              <a:xfrm>
                <a:off x="6354622" y="4475528"/>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grpSp>
          <p:nvGrpSpPr>
            <p:cNvPr id="127" name="Group 126">
              <a:extLst>
                <a:ext uri="{FF2B5EF4-FFF2-40B4-BE49-F238E27FC236}">
                  <a16:creationId xmlns="" xmlns:a16="http://schemas.microsoft.com/office/drawing/2014/main" id="{6B957291-C641-16C3-B89A-9799313582C2}"/>
                </a:ext>
              </a:extLst>
            </p:cNvPr>
            <p:cNvGrpSpPr/>
            <p:nvPr/>
          </p:nvGrpSpPr>
          <p:grpSpPr>
            <a:xfrm>
              <a:off x="6664076" y="5231914"/>
              <a:ext cx="338249" cy="338248"/>
              <a:chOff x="6664076" y="5231914"/>
              <a:chExt cx="338249" cy="338248"/>
            </a:xfrm>
          </p:grpSpPr>
          <p:sp>
            <p:nvSpPr>
              <p:cNvPr id="33" name="Freeform: Shape 32">
                <a:extLst>
                  <a:ext uri="{FF2B5EF4-FFF2-40B4-BE49-F238E27FC236}">
                    <a16:creationId xmlns="" xmlns:a16="http://schemas.microsoft.com/office/drawing/2014/main" id="{42871384-D9B0-EC3F-63C1-175BB1E1D04F}"/>
                  </a:ext>
                </a:extLst>
              </p:cNvPr>
              <p:cNvSpPr/>
              <p:nvPr/>
            </p:nvSpPr>
            <p:spPr>
              <a:xfrm>
                <a:off x="6664076" y="5231914"/>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8" y="377952"/>
                      <a:pt x="0" y="293345"/>
                      <a:pt x="0" y="188976"/>
                    </a:cubicBezTo>
                    <a:cubicBezTo>
                      <a:pt x="0" y="84608"/>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102" name="Freeform: Shape 101">
                <a:extLst>
                  <a:ext uri="{FF2B5EF4-FFF2-40B4-BE49-F238E27FC236}">
                    <a16:creationId xmlns="" xmlns:a16="http://schemas.microsoft.com/office/drawing/2014/main" id="{D016DB15-BDC1-2AA9-32FA-417EA477E18D}"/>
                  </a:ext>
                </a:extLst>
              </p:cNvPr>
              <p:cNvSpPr/>
              <p:nvPr/>
            </p:nvSpPr>
            <p:spPr>
              <a:xfrm>
                <a:off x="6799254" y="5367092"/>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grpSp>
          <p:nvGrpSpPr>
            <p:cNvPr id="128" name="Group 127">
              <a:extLst>
                <a:ext uri="{FF2B5EF4-FFF2-40B4-BE49-F238E27FC236}">
                  <a16:creationId xmlns="" xmlns:a16="http://schemas.microsoft.com/office/drawing/2014/main" id="{18E8D6D3-CFFA-8452-94AF-093D774F2ECC}"/>
                </a:ext>
              </a:extLst>
            </p:cNvPr>
            <p:cNvGrpSpPr/>
            <p:nvPr/>
          </p:nvGrpSpPr>
          <p:grpSpPr>
            <a:xfrm>
              <a:off x="6940605" y="6151124"/>
              <a:ext cx="338249" cy="338248"/>
              <a:chOff x="6940605" y="6151124"/>
              <a:chExt cx="338249" cy="338248"/>
            </a:xfrm>
          </p:grpSpPr>
          <p:sp>
            <p:nvSpPr>
              <p:cNvPr id="119" name="Freeform: Shape 118">
                <a:extLst>
                  <a:ext uri="{FF2B5EF4-FFF2-40B4-BE49-F238E27FC236}">
                    <a16:creationId xmlns="" xmlns:a16="http://schemas.microsoft.com/office/drawing/2014/main" id="{489B4596-0867-4337-533E-1E4835D7103C}"/>
                  </a:ext>
                </a:extLst>
              </p:cNvPr>
              <p:cNvSpPr/>
              <p:nvPr/>
            </p:nvSpPr>
            <p:spPr>
              <a:xfrm>
                <a:off x="6940605" y="6151124"/>
                <a:ext cx="338249" cy="338248"/>
              </a:xfrm>
              <a:custGeom>
                <a:avLst/>
                <a:gdLst>
                  <a:gd name="connsiteX0" fmla="*/ 377952 w 377952"/>
                  <a:gd name="connsiteY0" fmla="*/ 188976 h 377951"/>
                  <a:gd name="connsiteX1" fmla="*/ 188976 w 377952"/>
                  <a:gd name="connsiteY1" fmla="*/ 377952 h 377951"/>
                  <a:gd name="connsiteX2" fmla="*/ 0 w 377952"/>
                  <a:gd name="connsiteY2" fmla="*/ 188976 h 377951"/>
                  <a:gd name="connsiteX3" fmla="*/ 188976 w 377952"/>
                  <a:gd name="connsiteY3" fmla="*/ 0 h 377951"/>
                  <a:gd name="connsiteX4" fmla="*/ 377952 w 377952"/>
                  <a:gd name="connsiteY4" fmla="*/ 188976 h 37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2" h="377951">
                    <a:moveTo>
                      <a:pt x="377952" y="188976"/>
                    </a:moveTo>
                    <a:cubicBezTo>
                      <a:pt x="377952" y="293344"/>
                      <a:pt x="293345" y="377952"/>
                      <a:pt x="188976" y="377952"/>
                    </a:cubicBezTo>
                    <a:cubicBezTo>
                      <a:pt x="84608" y="377952"/>
                      <a:pt x="0" y="293345"/>
                      <a:pt x="0" y="188976"/>
                    </a:cubicBezTo>
                    <a:cubicBezTo>
                      <a:pt x="0" y="84608"/>
                      <a:pt x="84607" y="0"/>
                      <a:pt x="188976" y="0"/>
                    </a:cubicBezTo>
                    <a:cubicBezTo>
                      <a:pt x="293344" y="0"/>
                      <a:pt x="377952" y="84607"/>
                      <a:pt x="377952" y="188976"/>
                    </a:cubicBezTo>
                    <a:close/>
                  </a:path>
                </a:pathLst>
              </a:custGeom>
              <a:solidFill>
                <a:srgbClr val="FFFFFF"/>
              </a:solidFill>
              <a:ln w="33867" cap="flat">
                <a:noFill/>
                <a:prstDash val="solid"/>
                <a:miter/>
              </a:ln>
            </p:spPr>
            <p:txBody>
              <a:bodyPr rtlCol="0" anchor="ctr"/>
              <a:lstStyle/>
              <a:p>
                <a:endParaRPr lang="en-IN"/>
              </a:p>
            </p:txBody>
          </p:sp>
          <p:sp>
            <p:nvSpPr>
              <p:cNvPr id="121" name="Freeform: Shape 120">
                <a:extLst>
                  <a:ext uri="{FF2B5EF4-FFF2-40B4-BE49-F238E27FC236}">
                    <a16:creationId xmlns="" xmlns:a16="http://schemas.microsoft.com/office/drawing/2014/main" id="{F0758F59-AD8F-5979-E9B4-858F475C274C}"/>
                  </a:ext>
                </a:extLst>
              </p:cNvPr>
              <p:cNvSpPr/>
              <p:nvPr/>
            </p:nvSpPr>
            <p:spPr>
              <a:xfrm>
                <a:off x="7075783" y="6286302"/>
                <a:ext cx="67892" cy="67892"/>
              </a:xfrm>
              <a:custGeom>
                <a:avLst/>
                <a:gdLst>
                  <a:gd name="connsiteX0" fmla="*/ 75861 w 75861"/>
                  <a:gd name="connsiteY0" fmla="*/ 37931 h 75861"/>
                  <a:gd name="connsiteX1" fmla="*/ 37931 w 75861"/>
                  <a:gd name="connsiteY1" fmla="*/ 75861 h 75861"/>
                  <a:gd name="connsiteX2" fmla="*/ 0 w 75861"/>
                  <a:gd name="connsiteY2" fmla="*/ 37931 h 75861"/>
                  <a:gd name="connsiteX3" fmla="*/ 37931 w 75861"/>
                  <a:gd name="connsiteY3" fmla="*/ 0 h 75861"/>
                  <a:gd name="connsiteX4" fmla="*/ 75861 w 75861"/>
                  <a:gd name="connsiteY4" fmla="*/ 37931 h 75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1" h="75861">
                    <a:moveTo>
                      <a:pt x="75861" y="37931"/>
                    </a:moveTo>
                    <a:cubicBezTo>
                      <a:pt x="75861" y="58879"/>
                      <a:pt x="58879" y="75861"/>
                      <a:pt x="37931" y="75861"/>
                    </a:cubicBezTo>
                    <a:cubicBezTo>
                      <a:pt x="16982" y="75861"/>
                      <a:pt x="0" y="58879"/>
                      <a:pt x="0" y="37931"/>
                    </a:cubicBezTo>
                    <a:cubicBezTo>
                      <a:pt x="0" y="16982"/>
                      <a:pt x="16982" y="0"/>
                      <a:pt x="37931" y="0"/>
                    </a:cubicBezTo>
                    <a:cubicBezTo>
                      <a:pt x="58879" y="0"/>
                      <a:pt x="75861" y="16982"/>
                      <a:pt x="75861" y="37931"/>
                    </a:cubicBezTo>
                    <a:close/>
                  </a:path>
                </a:pathLst>
              </a:custGeom>
              <a:solidFill>
                <a:schemeClr val="tx1">
                  <a:lumMod val="75000"/>
                  <a:lumOff val="25000"/>
                </a:schemeClr>
              </a:solidFill>
              <a:ln w="33867" cap="flat">
                <a:noFill/>
                <a:prstDash val="solid"/>
                <a:miter/>
              </a:ln>
            </p:spPr>
            <p:txBody>
              <a:bodyPr rtlCol="0" anchor="ctr"/>
              <a:lstStyle/>
              <a:p>
                <a:endParaRPr lang="en-IN"/>
              </a:p>
            </p:txBody>
          </p:sp>
        </p:grpSp>
        <p:sp>
          <p:nvSpPr>
            <p:cNvPr id="131" name="TextBox 130">
              <a:extLst>
                <a:ext uri="{FF2B5EF4-FFF2-40B4-BE49-F238E27FC236}">
                  <a16:creationId xmlns="" xmlns:a16="http://schemas.microsoft.com/office/drawing/2014/main" id="{B4A61317-432C-76CA-CCE8-6D8C548BC4B0}"/>
                </a:ext>
              </a:extLst>
            </p:cNvPr>
            <p:cNvSpPr txBox="1"/>
            <p:nvPr/>
          </p:nvSpPr>
          <p:spPr>
            <a:xfrm>
              <a:off x="7960657" y="3250185"/>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Prescriptive Analytics</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Provides actionable insights for optimal planting and fertilization.</a:t>
              </a:r>
            </a:p>
          </p:txBody>
        </p:sp>
        <p:sp>
          <p:nvSpPr>
            <p:cNvPr id="132" name="TextBox 131">
              <a:extLst>
                <a:ext uri="{FF2B5EF4-FFF2-40B4-BE49-F238E27FC236}">
                  <a16:creationId xmlns="" xmlns:a16="http://schemas.microsoft.com/office/drawing/2014/main" id="{E2115AE8-3637-FBDA-10D3-A8DA26E4EB4B}"/>
                </a:ext>
              </a:extLst>
            </p:cNvPr>
            <p:cNvSpPr txBox="1"/>
            <p:nvPr/>
          </p:nvSpPr>
          <p:spPr>
            <a:xfrm>
              <a:off x="7960657" y="4147863"/>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Spatial Analysis</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Analyzes location data for targeted farming interventions.</a:t>
              </a:r>
            </a:p>
          </p:txBody>
        </p:sp>
        <p:sp>
          <p:nvSpPr>
            <p:cNvPr id="133" name="TextBox 132">
              <a:extLst>
                <a:ext uri="{FF2B5EF4-FFF2-40B4-BE49-F238E27FC236}">
                  <a16:creationId xmlns="" xmlns:a16="http://schemas.microsoft.com/office/drawing/2014/main" id="{75479767-72BA-82DA-B8EB-4594304F003F}"/>
                </a:ext>
              </a:extLst>
            </p:cNvPr>
            <p:cNvSpPr txBox="1"/>
            <p:nvPr/>
          </p:nvSpPr>
          <p:spPr>
            <a:xfrm>
              <a:off x="7960657" y="5045541"/>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Yield Prediction</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Uses data to predict yields, improving marketing decisions.</a:t>
              </a:r>
            </a:p>
          </p:txBody>
        </p:sp>
        <p:sp>
          <p:nvSpPr>
            <p:cNvPr id="134" name="TextBox 133">
              <a:extLst>
                <a:ext uri="{FF2B5EF4-FFF2-40B4-BE49-F238E27FC236}">
                  <a16:creationId xmlns="" xmlns:a16="http://schemas.microsoft.com/office/drawing/2014/main" id="{CABE7DD3-5CBC-9859-ADAF-4C3E7C1BA31F}"/>
                </a:ext>
              </a:extLst>
            </p:cNvPr>
            <p:cNvSpPr txBox="1"/>
            <p:nvPr/>
          </p:nvSpPr>
          <p:spPr>
            <a:xfrm>
              <a:off x="7960657" y="5943220"/>
              <a:ext cx="3173050" cy="754053"/>
            </a:xfrm>
            <a:prstGeom prst="rect">
              <a:avLst/>
            </a:prstGeom>
            <a:noFill/>
          </p:spPr>
          <p:txBody>
            <a:bodyPr wrap="square">
              <a:spAutoFit/>
            </a:bodyPr>
            <a:lstStyle/>
            <a:p>
              <a:pPr algn="l">
                <a:spcBef>
                  <a:spcPts val="600"/>
                </a:spcBef>
              </a:pPr>
              <a:r>
                <a:rPr lang="en-IN" sz="1400" b="1" i="0" dirty="0">
                  <a:solidFill>
                    <a:schemeClr val="tx1">
                      <a:lumMod val="75000"/>
                      <a:lumOff val="25000"/>
                    </a:schemeClr>
                  </a:solidFill>
                  <a:effectLst/>
                  <a:latin typeface="Montserrat" panose="00000500000000000000" pitchFamily="2" charset="0"/>
                </a:rPr>
                <a:t>Resource Optimization</a:t>
              </a:r>
              <a:endParaRPr lang="en-US" sz="1400" b="1" dirty="0">
                <a:solidFill>
                  <a:schemeClr val="tx1">
                    <a:lumMod val="75000"/>
                    <a:lumOff val="25000"/>
                  </a:schemeClr>
                </a:solidFill>
                <a:latin typeface="Montserrat" panose="00000500000000000000" pitchFamily="2" charset="0"/>
              </a:endParaRPr>
            </a:p>
            <a:p>
              <a:pPr algn="l">
                <a:spcBef>
                  <a:spcPts val="600"/>
                </a:spcBef>
              </a:pPr>
              <a:r>
                <a:rPr lang="en-US" sz="1200" b="0" i="0" dirty="0">
                  <a:solidFill>
                    <a:schemeClr val="tx1">
                      <a:lumMod val="75000"/>
                      <a:lumOff val="25000"/>
                    </a:schemeClr>
                  </a:solidFill>
                  <a:effectLst/>
                  <a:latin typeface="Montserrat" panose="00000500000000000000" pitchFamily="2" charset="0"/>
                </a:rPr>
                <a:t>Enhances water, soil, and energy use, increasing efficiency.</a:t>
              </a:r>
            </a:p>
          </p:txBody>
        </p:sp>
        <p:pic>
          <p:nvPicPr>
            <p:cNvPr id="1028" name="Picture 4" descr="Predictive Analytics Icons - Free SVG &amp; PNG Predictive Analytics Images -  Noun Project">
              <a:extLst>
                <a:ext uri="{FF2B5EF4-FFF2-40B4-BE49-F238E27FC236}">
                  <a16:creationId xmlns="" xmlns:a16="http://schemas.microsoft.com/office/drawing/2014/main" id="{2421409A-86EF-2DC0-4A4C-7C6A68E9B30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03900" y="2512985"/>
              <a:ext cx="428240" cy="4282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escriptive Analytics Icon - Free PNG &amp; SVG 1327065 - Noun Project">
              <a:extLst>
                <a:ext uri="{FF2B5EF4-FFF2-40B4-BE49-F238E27FC236}">
                  <a16:creationId xmlns="" xmlns:a16="http://schemas.microsoft.com/office/drawing/2014/main" id="{45EEAD23-CF0D-02A9-496A-8A99B506809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73642" y="3373987"/>
              <a:ext cx="488756" cy="4887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tial Analysis Icons - Free SVG &amp; PNG Spatial Analysis Images - Noun  Project">
              <a:extLst>
                <a:ext uri="{FF2B5EF4-FFF2-40B4-BE49-F238E27FC236}">
                  <a16:creationId xmlns="" xmlns:a16="http://schemas.microsoft.com/office/drawing/2014/main" id="{CD9F9269-3B07-2742-B98F-9BC4D7ADF94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73642" y="4265247"/>
              <a:ext cx="488757" cy="4887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Yield Prediction Icons - Free SVG &amp; PNG Yield Prediction Images - Noun  Project">
              <a:extLst>
                <a:ext uri="{FF2B5EF4-FFF2-40B4-BE49-F238E27FC236}">
                  <a16:creationId xmlns="" xmlns:a16="http://schemas.microsoft.com/office/drawing/2014/main" id="{6611CB5B-666E-D2E5-9E83-18ED1D86970F}"/>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667369" y="5060389"/>
              <a:ext cx="701302" cy="7013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ptimization - Free business and finance icons">
              <a:extLst>
                <a:ext uri="{FF2B5EF4-FFF2-40B4-BE49-F238E27FC236}">
                  <a16:creationId xmlns="" xmlns:a16="http://schemas.microsoft.com/office/drawing/2014/main" id="{9179977D-456C-05AD-2C42-5193AEED0FBC}"/>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04660" y="6106887"/>
              <a:ext cx="426720" cy="4267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6471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prinkler watering a field&#10;&#10;Description automatically generated">
            <a:extLst>
              <a:ext uri="{FF2B5EF4-FFF2-40B4-BE49-F238E27FC236}">
                <a16:creationId xmlns="" xmlns:a16="http://schemas.microsoft.com/office/drawing/2014/main" id="{812013DC-59C5-3D18-3C45-72F5C530F760}"/>
              </a:ext>
            </a:extLst>
          </p:cNvPr>
          <p:cNvPicPr>
            <a:picLocks noChangeAspect="1"/>
          </p:cNvPicPr>
          <p:nvPr/>
        </p:nvPicPr>
        <p:blipFill rotWithShape="1">
          <a:blip r:embed="rId2">
            <a:extLst>
              <a:ext uri="{28A0092B-C50C-407E-A947-70E740481C1C}">
                <a14:useLocalDpi xmlns:a14="http://schemas.microsoft.com/office/drawing/2010/main" val="0"/>
              </a:ext>
            </a:extLst>
          </a:blip>
          <a:srcRect r="15719"/>
          <a:stretch/>
        </p:blipFill>
        <p:spPr>
          <a:xfrm>
            <a:off x="7837717" y="0"/>
            <a:ext cx="4354283" cy="6858000"/>
          </a:xfrm>
          <a:prstGeom prst="rect">
            <a:avLst/>
          </a:prstGeom>
        </p:spPr>
      </p:pic>
      <p:grpSp>
        <p:nvGrpSpPr>
          <p:cNvPr id="2" name="Group 1">
            <a:extLst>
              <a:ext uri="{FF2B5EF4-FFF2-40B4-BE49-F238E27FC236}">
                <a16:creationId xmlns="" xmlns:a16="http://schemas.microsoft.com/office/drawing/2014/main" id="{44D04C8E-6847-FB87-E732-0F9939D38B1A}"/>
              </a:ext>
            </a:extLst>
          </p:cNvPr>
          <p:cNvGrpSpPr/>
          <p:nvPr/>
        </p:nvGrpSpPr>
        <p:grpSpPr>
          <a:xfrm>
            <a:off x="572022" y="1205635"/>
            <a:ext cx="5822817" cy="4446730"/>
            <a:chOff x="1371600" y="3919260"/>
            <a:chExt cx="5822817" cy="4446730"/>
          </a:xfrm>
        </p:grpSpPr>
        <p:sp>
          <p:nvSpPr>
            <p:cNvPr id="3" name="TextBox 2">
              <a:extLst>
                <a:ext uri="{FF2B5EF4-FFF2-40B4-BE49-F238E27FC236}">
                  <a16:creationId xmlns="" xmlns:a16="http://schemas.microsoft.com/office/drawing/2014/main" id="{A1AB22BC-70D9-D6A6-80F6-A17FF56989A0}"/>
                </a:ext>
              </a:extLst>
            </p:cNvPr>
            <p:cNvSpPr txBox="1"/>
            <p:nvPr/>
          </p:nvSpPr>
          <p:spPr>
            <a:xfrm>
              <a:off x="1371600" y="3919260"/>
              <a:ext cx="4748759" cy="1077218"/>
            </a:xfrm>
            <a:prstGeom prst="rect">
              <a:avLst/>
            </a:prstGeom>
            <a:noFill/>
          </p:spPr>
          <p:txBody>
            <a:bodyPr wrap="square">
              <a:spAutoFit/>
            </a:bodyPr>
            <a:lstStyle/>
            <a:p>
              <a:pPr algn="l"/>
              <a:r>
                <a:rPr lang="en-IN" sz="3200" b="1" i="0" dirty="0">
                  <a:solidFill>
                    <a:schemeClr val="tx1">
                      <a:lumMod val="75000"/>
                      <a:lumOff val="25000"/>
                    </a:schemeClr>
                  </a:solidFill>
                  <a:effectLst/>
                  <a:latin typeface="Montserrat" panose="00000500000000000000" pitchFamily="2" charset="0"/>
                </a:rPr>
                <a:t>Automated Irrigation Systems</a:t>
              </a:r>
              <a:endParaRPr lang="en-IN" sz="3200" b="1" dirty="0">
                <a:solidFill>
                  <a:schemeClr val="tx1">
                    <a:lumMod val="75000"/>
                    <a:lumOff val="25000"/>
                  </a:schemeClr>
                </a:solidFill>
                <a:latin typeface="Montserrat" panose="00000500000000000000" pitchFamily="2" charset="0"/>
              </a:endParaRPr>
            </a:p>
          </p:txBody>
        </p:sp>
        <p:sp>
          <p:nvSpPr>
            <p:cNvPr id="4" name="TextBox 3">
              <a:extLst>
                <a:ext uri="{FF2B5EF4-FFF2-40B4-BE49-F238E27FC236}">
                  <a16:creationId xmlns="" xmlns:a16="http://schemas.microsoft.com/office/drawing/2014/main" id="{BCC7E53C-2C7D-DF7F-725C-0CE0F4DE47C5}"/>
                </a:ext>
              </a:extLst>
            </p:cNvPr>
            <p:cNvSpPr txBox="1"/>
            <p:nvPr/>
          </p:nvSpPr>
          <p:spPr>
            <a:xfrm>
              <a:off x="1371600" y="4996478"/>
              <a:ext cx="5822817" cy="3369512"/>
            </a:xfrm>
            <a:prstGeom prst="rect">
              <a:avLst/>
            </a:prstGeom>
            <a:noFill/>
          </p:spPr>
          <p:txBody>
            <a:bodyPr wrap="square">
              <a:spAutoFit/>
            </a:bodyPr>
            <a:lstStyle/>
            <a:p>
              <a:pPr>
                <a:lnSpc>
                  <a:spcPct val="150000"/>
                </a:lnSpc>
              </a:pPr>
              <a:r>
                <a:rPr lang="en-US" b="0" i="0" dirty="0">
                  <a:solidFill>
                    <a:schemeClr val="tx1">
                      <a:lumMod val="75000"/>
                      <a:lumOff val="25000"/>
                    </a:schemeClr>
                  </a:solidFill>
                  <a:effectLst/>
                  <a:latin typeface="Montserrat" panose="00000500000000000000" pitchFamily="2" charset="0"/>
                </a:rPr>
                <a:t>Automated irrigation systems use technology to optimize water usage in agriculture, delivering the right amount of water to crops at the right time. These systems rely on various sensors and IoT devices to monitor soil moisture, weather conditions, and plant water requirements. Here’s a breakdown of how they function and their benefits: </a:t>
              </a:r>
              <a:endParaRPr lang="en-IN" dirty="0">
                <a:solidFill>
                  <a:schemeClr val="tx1">
                    <a:lumMod val="75000"/>
                    <a:lumOff val="25000"/>
                  </a:schemeClr>
                </a:solidFill>
                <a:latin typeface="Montserrat" panose="00000500000000000000" pitchFamily="2" charset="0"/>
              </a:endParaRPr>
            </a:p>
          </p:txBody>
        </p:sp>
      </p:grpSp>
      <p:grpSp>
        <p:nvGrpSpPr>
          <p:cNvPr id="12" name="Group 11">
            <a:extLst>
              <a:ext uri="{FF2B5EF4-FFF2-40B4-BE49-F238E27FC236}">
                <a16:creationId xmlns="" xmlns:a16="http://schemas.microsoft.com/office/drawing/2014/main" id="{925E9C80-68F7-2ED7-4B9B-A71098AE1507}"/>
              </a:ext>
            </a:extLst>
          </p:cNvPr>
          <p:cNvGrpSpPr/>
          <p:nvPr/>
        </p:nvGrpSpPr>
        <p:grpSpPr>
          <a:xfrm>
            <a:off x="6763658" y="597297"/>
            <a:ext cx="4615542" cy="5663407"/>
            <a:chOff x="6836228" y="466772"/>
            <a:chExt cx="4615542" cy="5663407"/>
          </a:xfrm>
        </p:grpSpPr>
        <p:sp>
          <p:nvSpPr>
            <p:cNvPr id="7" name="Graphic 5">
              <a:extLst>
                <a:ext uri="{FF2B5EF4-FFF2-40B4-BE49-F238E27FC236}">
                  <a16:creationId xmlns="" xmlns:a16="http://schemas.microsoft.com/office/drawing/2014/main" id="{42F883D7-0DF7-7138-A97F-C12A89A04386}"/>
                </a:ext>
              </a:extLst>
            </p:cNvPr>
            <p:cNvSpPr/>
            <p:nvPr/>
          </p:nvSpPr>
          <p:spPr>
            <a:xfrm>
              <a:off x="6836229" y="466772"/>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01.</a:t>
              </a:r>
              <a:r>
                <a:rPr lang="en-US" sz="1600" dirty="0">
                  <a:solidFill>
                    <a:schemeClr val="accent2"/>
                  </a:solidFill>
                  <a:latin typeface="Montserrat" panose="00000500000000000000" pitchFamily="2" charset="0"/>
                </a:rPr>
                <a:t> </a:t>
              </a:r>
              <a:r>
                <a:rPr lang="en-IN" sz="1600" i="0" dirty="0">
                  <a:solidFill>
                    <a:schemeClr val="tx1">
                      <a:lumMod val="75000"/>
                      <a:lumOff val="25000"/>
                    </a:schemeClr>
                  </a:solidFill>
                  <a:effectLst/>
                  <a:latin typeface="Montserrat" panose="00000500000000000000" pitchFamily="2" charset="0"/>
                </a:rPr>
                <a:t>Sensor Integration</a:t>
              </a:r>
              <a:endParaRPr lang="en-IN" sz="1600" dirty="0">
                <a:solidFill>
                  <a:schemeClr val="tx1">
                    <a:lumMod val="75000"/>
                    <a:lumOff val="25000"/>
                  </a:schemeClr>
                </a:solidFill>
                <a:latin typeface="Montserrat" panose="00000500000000000000" pitchFamily="2" charset="0"/>
              </a:endParaRPr>
            </a:p>
          </p:txBody>
        </p:sp>
        <p:sp>
          <p:nvSpPr>
            <p:cNvPr id="8" name="Graphic 5">
              <a:extLst>
                <a:ext uri="{FF2B5EF4-FFF2-40B4-BE49-F238E27FC236}">
                  <a16:creationId xmlns="" xmlns:a16="http://schemas.microsoft.com/office/drawing/2014/main" id="{EF85DEAD-1721-1F96-AE0F-1D4A59E4062C}"/>
                </a:ext>
              </a:extLst>
            </p:cNvPr>
            <p:cNvSpPr/>
            <p:nvPr/>
          </p:nvSpPr>
          <p:spPr>
            <a:xfrm>
              <a:off x="6836229" y="1643717"/>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02. </a:t>
              </a:r>
              <a:r>
                <a:rPr lang="en-IN" sz="1600" i="0" dirty="0">
                  <a:solidFill>
                    <a:schemeClr val="tx1">
                      <a:lumMod val="75000"/>
                      <a:lumOff val="25000"/>
                    </a:schemeClr>
                  </a:solidFill>
                  <a:effectLst/>
                  <a:latin typeface="Montserrat" panose="00000500000000000000" pitchFamily="2" charset="0"/>
                </a:rPr>
                <a:t>Efficient Water Use</a:t>
              </a:r>
              <a:endParaRPr lang="en-IN" sz="1600" dirty="0">
                <a:solidFill>
                  <a:schemeClr val="tx1">
                    <a:lumMod val="75000"/>
                    <a:lumOff val="25000"/>
                  </a:schemeClr>
                </a:solidFill>
                <a:latin typeface="Montserrat" panose="00000500000000000000" pitchFamily="2" charset="0"/>
              </a:endParaRPr>
            </a:p>
          </p:txBody>
        </p:sp>
        <p:sp>
          <p:nvSpPr>
            <p:cNvPr id="9" name="Graphic 5">
              <a:extLst>
                <a:ext uri="{FF2B5EF4-FFF2-40B4-BE49-F238E27FC236}">
                  <a16:creationId xmlns="" xmlns:a16="http://schemas.microsoft.com/office/drawing/2014/main" id="{9AF7DF35-74B1-D198-3E8C-1BB747A4147D}"/>
                </a:ext>
              </a:extLst>
            </p:cNvPr>
            <p:cNvSpPr/>
            <p:nvPr/>
          </p:nvSpPr>
          <p:spPr>
            <a:xfrm>
              <a:off x="6836229" y="2820662"/>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03. </a:t>
              </a:r>
              <a:r>
                <a:rPr lang="en-IN" sz="1600" i="0" dirty="0">
                  <a:solidFill>
                    <a:schemeClr val="tx1">
                      <a:lumMod val="75000"/>
                      <a:lumOff val="25000"/>
                    </a:schemeClr>
                  </a:solidFill>
                  <a:effectLst/>
                  <a:latin typeface="Montserrat" panose="00000500000000000000" pitchFamily="2" charset="0"/>
                </a:rPr>
                <a:t>Remote Control and Monitoring</a:t>
              </a:r>
              <a:endParaRPr lang="en-IN" sz="1600" dirty="0">
                <a:solidFill>
                  <a:schemeClr val="tx1">
                    <a:lumMod val="75000"/>
                    <a:lumOff val="25000"/>
                  </a:schemeClr>
                </a:solidFill>
                <a:latin typeface="Montserrat" panose="00000500000000000000" pitchFamily="2" charset="0"/>
              </a:endParaRPr>
            </a:p>
          </p:txBody>
        </p:sp>
        <p:sp>
          <p:nvSpPr>
            <p:cNvPr id="10" name="Graphic 5">
              <a:extLst>
                <a:ext uri="{FF2B5EF4-FFF2-40B4-BE49-F238E27FC236}">
                  <a16:creationId xmlns="" xmlns:a16="http://schemas.microsoft.com/office/drawing/2014/main" id="{0B9646F3-5E93-A2C1-C761-A25B9218C8C1}"/>
                </a:ext>
              </a:extLst>
            </p:cNvPr>
            <p:cNvSpPr/>
            <p:nvPr/>
          </p:nvSpPr>
          <p:spPr>
            <a:xfrm>
              <a:off x="6836229" y="3997607"/>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04. </a:t>
              </a:r>
              <a:r>
                <a:rPr lang="en-US" sz="1600" i="0" dirty="0">
                  <a:solidFill>
                    <a:schemeClr val="tx1">
                      <a:lumMod val="75000"/>
                      <a:lumOff val="25000"/>
                    </a:schemeClr>
                  </a:solidFill>
                  <a:effectLst/>
                  <a:latin typeface="Montserrat" panose="00000500000000000000" pitchFamily="2" charset="0"/>
                </a:rPr>
                <a:t>Enhanced Crop Health and Yields</a:t>
              </a:r>
              <a:endParaRPr lang="en-IN" sz="1600" dirty="0">
                <a:solidFill>
                  <a:schemeClr val="tx1">
                    <a:lumMod val="75000"/>
                    <a:lumOff val="25000"/>
                  </a:schemeClr>
                </a:solidFill>
                <a:latin typeface="Montserrat" panose="00000500000000000000" pitchFamily="2" charset="0"/>
              </a:endParaRPr>
            </a:p>
          </p:txBody>
        </p:sp>
        <p:sp>
          <p:nvSpPr>
            <p:cNvPr id="11" name="Graphic 5">
              <a:extLst>
                <a:ext uri="{FF2B5EF4-FFF2-40B4-BE49-F238E27FC236}">
                  <a16:creationId xmlns="" xmlns:a16="http://schemas.microsoft.com/office/drawing/2014/main" id="{5051E8F4-C51F-D5B1-D0E8-1F7CED9DF0A8}"/>
                </a:ext>
              </a:extLst>
            </p:cNvPr>
            <p:cNvSpPr/>
            <p:nvPr/>
          </p:nvSpPr>
          <p:spPr>
            <a:xfrm>
              <a:off x="6836228" y="5174551"/>
              <a:ext cx="4615541" cy="955628"/>
            </a:xfrm>
            <a:prstGeom prst="roundRect">
              <a:avLst/>
            </a:prstGeom>
            <a:solidFill>
              <a:srgbClr val="FFFFFF"/>
            </a:solidFill>
            <a:ln w="3978" cap="flat">
              <a:noFill/>
              <a:prstDash val="solid"/>
              <a:miter/>
            </a:ln>
            <a:effectLst>
              <a:outerShdw blurRad="127000" sx="102000" sy="102000" algn="ctr" rotWithShape="0">
                <a:prstClr val="black">
                  <a:alpha val="10000"/>
                </a:prstClr>
              </a:outerShdw>
            </a:effectLst>
          </p:spPr>
          <p:txBody>
            <a:bodyPr rtlCol="0" anchor="ctr"/>
            <a:lstStyle/>
            <a:p>
              <a:r>
                <a:rPr lang="en-US" sz="2800" b="1" dirty="0">
                  <a:solidFill>
                    <a:schemeClr val="accent2"/>
                  </a:solidFill>
                  <a:latin typeface="Montserrat" panose="00000500000000000000" pitchFamily="2" charset="0"/>
                </a:rPr>
                <a:t>05. </a:t>
              </a:r>
              <a:r>
                <a:rPr lang="en-IN" sz="1600" i="0" dirty="0">
                  <a:solidFill>
                    <a:schemeClr val="tx1">
                      <a:lumMod val="75000"/>
                      <a:lumOff val="25000"/>
                    </a:schemeClr>
                  </a:solidFill>
                  <a:effectLst/>
                  <a:latin typeface="Montserrat" panose="00000500000000000000" pitchFamily="2" charset="0"/>
                </a:rPr>
                <a:t>Cost Savings</a:t>
              </a:r>
              <a:endParaRPr lang="en-IN" sz="1600" dirty="0">
                <a:solidFill>
                  <a:schemeClr val="tx1">
                    <a:lumMod val="75000"/>
                    <a:lumOff val="25000"/>
                  </a:schemeClr>
                </a:solidFill>
                <a:latin typeface="Montserrat" panose="00000500000000000000" pitchFamily="2" charset="0"/>
              </a:endParaRPr>
            </a:p>
          </p:txBody>
        </p:sp>
      </p:grpSp>
    </p:spTree>
    <p:extLst>
      <p:ext uri="{BB962C8B-B14F-4D97-AF65-F5344CB8AC3E}">
        <p14:creationId xmlns:p14="http://schemas.microsoft.com/office/powerpoint/2010/main" val="265519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holding tomatoes in a field&#10;&#10;Description automatically generated">
            <a:extLst>
              <a:ext uri="{FF2B5EF4-FFF2-40B4-BE49-F238E27FC236}">
                <a16:creationId xmlns="" xmlns:a16="http://schemas.microsoft.com/office/drawing/2014/main" id="{45806BAD-140A-D0EF-6049-B82E77F056D9}"/>
              </a:ext>
            </a:extLst>
          </p:cNvPr>
          <p:cNvPicPr>
            <a:picLocks noChangeAspect="1"/>
          </p:cNvPicPr>
          <p:nvPr/>
        </p:nvPicPr>
        <p:blipFill>
          <a:blip r:embed="rId3">
            <a:extLst>
              <a:ext uri="{28A0092B-C50C-407E-A947-70E740481C1C}">
                <a14:useLocalDpi xmlns:a14="http://schemas.microsoft.com/office/drawing/2010/main" val="0"/>
              </a:ext>
            </a:extLst>
          </a:blip>
          <a:srcRect l="2520" t="6948" r="2000"/>
          <a:stretch>
            <a:fillRect/>
          </a:stretch>
        </p:blipFill>
        <p:spPr>
          <a:xfrm flipH="1">
            <a:off x="1" y="0"/>
            <a:ext cx="5274615" cy="6853972"/>
          </a:xfrm>
          <a:custGeom>
            <a:avLst/>
            <a:gdLst>
              <a:gd name="connsiteX0" fmla="*/ 5274615 w 5274615"/>
              <a:gd name="connsiteY0" fmla="*/ 0 h 6853972"/>
              <a:gd name="connsiteX1" fmla="*/ 0 w 5274615"/>
              <a:gd name="connsiteY1" fmla="*/ 0 h 6853972"/>
              <a:gd name="connsiteX2" fmla="*/ 1713493 w 5274615"/>
              <a:gd name="connsiteY2" fmla="*/ 6853972 h 6853972"/>
              <a:gd name="connsiteX3" fmla="*/ 5274615 w 5274615"/>
              <a:gd name="connsiteY3" fmla="*/ 6853972 h 6853972"/>
              <a:gd name="connsiteX4" fmla="*/ 5274615 w 5274615"/>
              <a:gd name="connsiteY4" fmla="*/ 0 h 6853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615" h="6853972">
                <a:moveTo>
                  <a:pt x="5274615" y="0"/>
                </a:moveTo>
                <a:lnTo>
                  <a:pt x="0" y="0"/>
                </a:lnTo>
                <a:lnTo>
                  <a:pt x="1713493" y="6853972"/>
                </a:lnTo>
                <a:lnTo>
                  <a:pt x="5274615" y="6853972"/>
                </a:lnTo>
                <a:lnTo>
                  <a:pt x="5274615" y="0"/>
                </a:lnTo>
                <a:close/>
              </a:path>
            </a:pathLst>
          </a:custGeom>
        </p:spPr>
      </p:pic>
      <p:sp>
        <p:nvSpPr>
          <p:cNvPr id="5" name="Freeform: Shape 4">
            <a:extLst>
              <a:ext uri="{FF2B5EF4-FFF2-40B4-BE49-F238E27FC236}">
                <a16:creationId xmlns="" xmlns:a16="http://schemas.microsoft.com/office/drawing/2014/main" id="{C0A4C68D-93ED-49B8-270E-D14A417EA4BA}"/>
              </a:ext>
            </a:extLst>
          </p:cNvPr>
          <p:cNvSpPr/>
          <p:nvPr/>
        </p:nvSpPr>
        <p:spPr>
          <a:xfrm>
            <a:off x="4206186" y="4028"/>
            <a:ext cx="7981448" cy="4410782"/>
          </a:xfrm>
          <a:custGeom>
            <a:avLst/>
            <a:gdLst>
              <a:gd name="connsiteX0" fmla="*/ 7981449 w 7981448"/>
              <a:gd name="connsiteY0" fmla="*/ 4410783 h 4410782"/>
              <a:gd name="connsiteX1" fmla="*/ 0 w 7981448"/>
              <a:gd name="connsiteY1" fmla="*/ 4410783 h 4410782"/>
              <a:gd name="connsiteX2" fmla="*/ 921376 w 7981448"/>
              <a:gd name="connsiteY2" fmla="*/ 0 h 4410782"/>
              <a:gd name="connsiteX3" fmla="*/ 7981449 w 7981448"/>
              <a:gd name="connsiteY3" fmla="*/ 0 h 4410782"/>
              <a:gd name="connsiteX4" fmla="*/ 7981449 w 7981448"/>
              <a:gd name="connsiteY4" fmla="*/ 4410783 h 441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448" h="4410782">
                <a:moveTo>
                  <a:pt x="7981449" y="4410783"/>
                </a:moveTo>
                <a:lnTo>
                  <a:pt x="0" y="4410783"/>
                </a:lnTo>
                <a:lnTo>
                  <a:pt x="921376" y="0"/>
                </a:lnTo>
                <a:lnTo>
                  <a:pt x="7981449" y="0"/>
                </a:lnTo>
                <a:lnTo>
                  <a:pt x="7981449" y="4410783"/>
                </a:lnTo>
                <a:close/>
              </a:path>
            </a:pathLst>
          </a:custGeom>
          <a:solidFill>
            <a:schemeClr val="accent1"/>
          </a:solidFill>
          <a:ln w="33551" cap="flat">
            <a:noFill/>
            <a:prstDash val="solid"/>
            <a:miter/>
          </a:ln>
        </p:spPr>
        <p:txBody>
          <a:bodyPr rtlCol="0" anchor="ctr"/>
          <a:lstStyle/>
          <a:p>
            <a:endParaRPr lang="en-IN"/>
          </a:p>
        </p:txBody>
      </p:sp>
      <p:sp>
        <p:nvSpPr>
          <p:cNvPr id="7" name="Freeform: Shape 6">
            <a:extLst>
              <a:ext uri="{FF2B5EF4-FFF2-40B4-BE49-F238E27FC236}">
                <a16:creationId xmlns="" xmlns:a16="http://schemas.microsoft.com/office/drawing/2014/main" id="{C5343E78-2869-F617-1B1C-BFCE7588206E}"/>
              </a:ext>
            </a:extLst>
          </p:cNvPr>
          <p:cNvSpPr/>
          <p:nvPr/>
        </p:nvSpPr>
        <p:spPr>
          <a:xfrm>
            <a:off x="4376761" y="-1"/>
            <a:ext cx="866979" cy="2210428"/>
          </a:xfrm>
          <a:custGeom>
            <a:avLst/>
            <a:gdLst>
              <a:gd name="connsiteX0" fmla="*/ 866980 w 866979"/>
              <a:gd name="connsiteY0" fmla="*/ 0 h 2210428"/>
              <a:gd name="connsiteX1" fmla="*/ 417708 w 866979"/>
              <a:gd name="connsiteY1" fmla="*/ 2210428 h 2210428"/>
              <a:gd name="connsiteX2" fmla="*/ 0 w 866979"/>
              <a:gd name="connsiteY2" fmla="*/ 2210428 h 2210428"/>
              <a:gd name="connsiteX3" fmla="*/ 497959 w 866979"/>
              <a:gd name="connsiteY3" fmla="*/ 0 h 2210428"/>
              <a:gd name="connsiteX4" fmla="*/ 866980 w 866979"/>
              <a:gd name="connsiteY4" fmla="*/ 0 h 221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979" h="2210428">
                <a:moveTo>
                  <a:pt x="866980" y="0"/>
                </a:moveTo>
                <a:lnTo>
                  <a:pt x="417708" y="2210428"/>
                </a:lnTo>
                <a:lnTo>
                  <a:pt x="0" y="2210428"/>
                </a:lnTo>
                <a:lnTo>
                  <a:pt x="497959" y="0"/>
                </a:lnTo>
                <a:lnTo>
                  <a:pt x="866980" y="0"/>
                </a:lnTo>
                <a:close/>
              </a:path>
            </a:pathLst>
          </a:custGeom>
          <a:solidFill>
            <a:schemeClr val="accent2"/>
          </a:solidFill>
          <a:ln w="33551" cap="flat">
            <a:noFill/>
            <a:prstDash val="solid"/>
            <a:miter/>
          </a:ln>
        </p:spPr>
        <p:txBody>
          <a:bodyPr rtlCol="0" anchor="ctr"/>
          <a:lstStyle/>
          <a:p>
            <a:endParaRPr lang="en-IN"/>
          </a:p>
        </p:txBody>
      </p:sp>
      <p:grpSp>
        <p:nvGrpSpPr>
          <p:cNvPr id="21" name="Group 20">
            <a:extLst>
              <a:ext uri="{FF2B5EF4-FFF2-40B4-BE49-F238E27FC236}">
                <a16:creationId xmlns="" xmlns:a16="http://schemas.microsoft.com/office/drawing/2014/main" id="{5F7CA198-584A-E8C1-8595-C8547732BAA4}"/>
              </a:ext>
            </a:extLst>
          </p:cNvPr>
          <p:cNvGrpSpPr/>
          <p:nvPr/>
        </p:nvGrpSpPr>
        <p:grpSpPr>
          <a:xfrm>
            <a:off x="5576767" y="648704"/>
            <a:ext cx="5965200" cy="2784737"/>
            <a:chOff x="1371600" y="3530500"/>
            <a:chExt cx="5965200" cy="2784737"/>
          </a:xfrm>
        </p:grpSpPr>
        <p:sp>
          <p:nvSpPr>
            <p:cNvPr id="22" name="TextBox 21">
              <a:extLst>
                <a:ext uri="{FF2B5EF4-FFF2-40B4-BE49-F238E27FC236}">
                  <a16:creationId xmlns="" xmlns:a16="http://schemas.microsoft.com/office/drawing/2014/main" id="{E0ED547C-5B82-C00E-DDE7-18DC9A6DC2E8}"/>
                </a:ext>
              </a:extLst>
            </p:cNvPr>
            <p:cNvSpPr txBox="1"/>
            <p:nvPr/>
          </p:nvSpPr>
          <p:spPr>
            <a:xfrm>
              <a:off x="1371600" y="3530500"/>
              <a:ext cx="4773941" cy="1077218"/>
            </a:xfrm>
            <a:prstGeom prst="rect">
              <a:avLst/>
            </a:prstGeom>
            <a:noFill/>
          </p:spPr>
          <p:txBody>
            <a:bodyPr wrap="square">
              <a:spAutoFit/>
            </a:bodyPr>
            <a:lstStyle/>
            <a:p>
              <a:pPr algn="l"/>
              <a:r>
                <a:rPr lang="en-IN" sz="3200" b="1" i="0" dirty="0">
                  <a:solidFill>
                    <a:schemeClr val="bg1"/>
                  </a:solidFill>
                  <a:effectLst/>
                  <a:latin typeface="Montserrat" panose="00000500000000000000" pitchFamily="2" charset="0"/>
                </a:rPr>
                <a:t>Crop Monitoring And Management</a:t>
              </a:r>
              <a:endParaRPr lang="en-IN" sz="3200" b="0" i="0" dirty="0">
                <a:solidFill>
                  <a:schemeClr val="bg1"/>
                </a:solidFill>
                <a:effectLst/>
                <a:latin typeface="Montserrat" panose="00000500000000000000" pitchFamily="2" charset="0"/>
              </a:endParaRPr>
            </a:p>
          </p:txBody>
        </p:sp>
        <p:sp>
          <p:nvSpPr>
            <p:cNvPr id="23" name="TextBox 22">
              <a:extLst>
                <a:ext uri="{FF2B5EF4-FFF2-40B4-BE49-F238E27FC236}">
                  <a16:creationId xmlns="" xmlns:a16="http://schemas.microsoft.com/office/drawing/2014/main" id="{D711A403-B268-7D11-EF64-E5DBF9FF6755}"/>
                </a:ext>
              </a:extLst>
            </p:cNvPr>
            <p:cNvSpPr txBox="1"/>
            <p:nvPr/>
          </p:nvSpPr>
          <p:spPr>
            <a:xfrm>
              <a:off x="1371600" y="4607718"/>
              <a:ext cx="5965200" cy="1707519"/>
            </a:xfrm>
            <a:prstGeom prst="rect">
              <a:avLst/>
            </a:prstGeom>
            <a:noFill/>
          </p:spPr>
          <p:txBody>
            <a:bodyPr wrap="square">
              <a:spAutoFit/>
            </a:bodyPr>
            <a:lstStyle/>
            <a:p>
              <a:pPr algn="l">
                <a:lnSpc>
                  <a:spcPct val="150000"/>
                </a:lnSpc>
              </a:pPr>
              <a:r>
                <a:rPr lang="en-US" b="0" i="0" dirty="0">
                  <a:solidFill>
                    <a:schemeClr val="bg1"/>
                  </a:solidFill>
                  <a:effectLst/>
                  <a:latin typeface="Montserrat" panose="00000500000000000000" pitchFamily="2" charset="0"/>
                </a:rPr>
                <a:t>Crop monitoring and management through IoT and advanced technologies enable farmers to maintain crop health and optimize yield. Here’s how these systems work and their benefits:</a:t>
              </a:r>
            </a:p>
          </p:txBody>
        </p:sp>
      </p:grpSp>
      <p:grpSp>
        <p:nvGrpSpPr>
          <p:cNvPr id="28" name="Group 27">
            <a:extLst>
              <a:ext uri="{FF2B5EF4-FFF2-40B4-BE49-F238E27FC236}">
                <a16:creationId xmlns="" xmlns:a16="http://schemas.microsoft.com/office/drawing/2014/main" id="{00E71578-74BF-9034-85D1-F62ADB63ECEF}"/>
              </a:ext>
            </a:extLst>
          </p:cNvPr>
          <p:cNvGrpSpPr/>
          <p:nvPr/>
        </p:nvGrpSpPr>
        <p:grpSpPr>
          <a:xfrm>
            <a:off x="0" y="4003278"/>
            <a:ext cx="11150252" cy="3041494"/>
            <a:chOff x="1" y="3816506"/>
            <a:chExt cx="11150252" cy="3041494"/>
          </a:xfrm>
        </p:grpSpPr>
        <p:pic>
          <p:nvPicPr>
            <p:cNvPr id="18" name="Picture 17" descr="A person holding tomatoes in a field&#10;&#10;Description automatically generated">
              <a:extLst>
                <a:ext uri="{FF2B5EF4-FFF2-40B4-BE49-F238E27FC236}">
                  <a16:creationId xmlns="" xmlns:a16="http://schemas.microsoft.com/office/drawing/2014/main" id="{2E684B20-E779-91BC-89EE-5F728DDEF992}"/>
                </a:ext>
              </a:extLst>
            </p:cNvPr>
            <p:cNvPicPr>
              <a:picLocks noChangeAspect="1"/>
            </p:cNvPicPr>
            <p:nvPr/>
          </p:nvPicPr>
          <p:blipFill>
            <a:blip r:embed="rId3">
              <a:extLst>
                <a:ext uri="{28A0092B-C50C-407E-A947-70E740481C1C}">
                  <a14:useLocalDpi xmlns:a14="http://schemas.microsoft.com/office/drawing/2010/main" val="0"/>
                </a:ext>
              </a:extLst>
            </a:blip>
            <a:srcRect l="33537" t="100000" r="2000" b="-55"/>
            <a:stretch>
              <a:fillRect/>
            </a:stretch>
          </p:blipFill>
          <p:spPr>
            <a:xfrm flipH="1">
              <a:off x="1" y="6853972"/>
              <a:ext cx="3561122" cy="4028"/>
            </a:xfrm>
            <a:custGeom>
              <a:avLst/>
              <a:gdLst>
                <a:gd name="connsiteX0" fmla="*/ 3561122 w 3561122"/>
                <a:gd name="connsiteY0" fmla="*/ 0 h 4028"/>
                <a:gd name="connsiteX1" fmla="*/ 0 w 3561122"/>
                <a:gd name="connsiteY1" fmla="*/ 0 h 4028"/>
                <a:gd name="connsiteX2" fmla="*/ 1007 w 3561122"/>
                <a:gd name="connsiteY2" fmla="*/ 4028 h 4028"/>
                <a:gd name="connsiteX3" fmla="*/ 3561122 w 3561122"/>
                <a:gd name="connsiteY3" fmla="*/ 4028 h 4028"/>
                <a:gd name="connsiteX4" fmla="*/ 3561122 w 3561122"/>
                <a:gd name="connsiteY4" fmla="*/ 0 h 4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1122" h="4028">
                  <a:moveTo>
                    <a:pt x="3561122" y="0"/>
                  </a:moveTo>
                  <a:lnTo>
                    <a:pt x="0" y="0"/>
                  </a:lnTo>
                  <a:lnTo>
                    <a:pt x="1007" y="4028"/>
                  </a:lnTo>
                  <a:lnTo>
                    <a:pt x="3561122" y="4028"/>
                  </a:lnTo>
                  <a:lnTo>
                    <a:pt x="3561122" y="0"/>
                  </a:lnTo>
                  <a:close/>
                </a:path>
              </a:pathLst>
            </a:custGeom>
          </p:spPr>
        </p:pic>
        <p:sp>
          <p:nvSpPr>
            <p:cNvPr id="6" name="Freeform: Shape 5">
              <a:extLst>
                <a:ext uri="{FF2B5EF4-FFF2-40B4-BE49-F238E27FC236}">
                  <a16:creationId xmlns="" xmlns:a16="http://schemas.microsoft.com/office/drawing/2014/main" id="{A9AC2E40-7E08-29BB-0853-42868694EA72}"/>
                </a:ext>
              </a:extLst>
            </p:cNvPr>
            <p:cNvSpPr/>
            <p:nvPr/>
          </p:nvSpPr>
          <p:spPr>
            <a:xfrm>
              <a:off x="1041747" y="3816506"/>
              <a:ext cx="4535020" cy="2307227"/>
            </a:xfrm>
            <a:custGeom>
              <a:avLst/>
              <a:gdLst>
                <a:gd name="connsiteX0" fmla="*/ 4535021 w 4535020"/>
                <a:gd name="connsiteY0" fmla="*/ 1447876 h 1447875"/>
                <a:gd name="connsiteX1" fmla="*/ 0 w 4535020"/>
                <a:gd name="connsiteY1" fmla="*/ 1447876 h 1447875"/>
                <a:gd name="connsiteX2" fmla="*/ 0 w 4535020"/>
                <a:gd name="connsiteY2" fmla="*/ 0 h 1447875"/>
                <a:gd name="connsiteX3" fmla="*/ 4184133 w 4535020"/>
                <a:gd name="connsiteY3" fmla="*/ 0 h 1447875"/>
                <a:gd name="connsiteX4" fmla="*/ 4535021 w 4535020"/>
                <a:gd name="connsiteY4" fmla="*/ 1447876 h 144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20" h="1447875">
                  <a:moveTo>
                    <a:pt x="4535021" y="1447876"/>
                  </a:moveTo>
                  <a:lnTo>
                    <a:pt x="0" y="1447876"/>
                  </a:lnTo>
                  <a:lnTo>
                    <a:pt x="0" y="0"/>
                  </a:lnTo>
                  <a:lnTo>
                    <a:pt x="4184133" y="0"/>
                  </a:lnTo>
                  <a:lnTo>
                    <a:pt x="4535021" y="1447876"/>
                  </a:lnTo>
                  <a:close/>
                </a:path>
              </a:pathLst>
            </a:custGeom>
            <a:solidFill>
              <a:schemeClr val="accent2"/>
            </a:solidFill>
            <a:ln w="33551" cap="flat">
              <a:noFill/>
              <a:prstDash val="solid"/>
              <a:miter/>
            </a:ln>
          </p:spPr>
          <p:txBody>
            <a:bodyPr rtlCol="0" anchor="ctr"/>
            <a:lstStyle/>
            <a:p>
              <a:endParaRPr lang="en-IN"/>
            </a:p>
          </p:txBody>
        </p:sp>
        <p:sp>
          <p:nvSpPr>
            <p:cNvPr id="8" name="Freeform: Shape 7">
              <a:extLst>
                <a:ext uri="{FF2B5EF4-FFF2-40B4-BE49-F238E27FC236}">
                  <a16:creationId xmlns="" xmlns:a16="http://schemas.microsoft.com/office/drawing/2014/main" id="{1B2705F1-585E-E9BF-EB15-A6A03CCD38EE}"/>
                </a:ext>
              </a:extLst>
            </p:cNvPr>
            <p:cNvSpPr/>
            <p:nvPr/>
          </p:nvSpPr>
          <p:spPr>
            <a:xfrm flipH="1">
              <a:off x="6615233" y="3816506"/>
              <a:ext cx="4535020" cy="2307227"/>
            </a:xfrm>
            <a:custGeom>
              <a:avLst/>
              <a:gdLst>
                <a:gd name="connsiteX0" fmla="*/ 4535021 w 4535020"/>
                <a:gd name="connsiteY0" fmla="*/ 1447876 h 1447875"/>
                <a:gd name="connsiteX1" fmla="*/ 0 w 4535020"/>
                <a:gd name="connsiteY1" fmla="*/ 1447876 h 1447875"/>
                <a:gd name="connsiteX2" fmla="*/ 0 w 4535020"/>
                <a:gd name="connsiteY2" fmla="*/ 0 h 1447875"/>
                <a:gd name="connsiteX3" fmla="*/ 4184133 w 4535020"/>
                <a:gd name="connsiteY3" fmla="*/ 0 h 1447875"/>
                <a:gd name="connsiteX4" fmla="*/ 4535021 w 4535020"/>
                <a:gd name="connsiteY4" fmla="*/ 1447876 h 1447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20" h="1447875">
                  <a:moveTo>
                    <a:pt x="4535021" y="1447876"/>
                  </a:moveTo>
                  <a:lnTo>
                    <a:pt x="0" y="1447876"/>
                  </a:lnTo>
                  <a:lnTo>
                    <a:pt x="0" y="0"/>
                  </a:lnTo>
                  <a:lnTo>
                    <a:pt x="4184133" y="0"/>
                  </a:lnTo>
                  <a:lnTo>
                    <a:pt x="4535021" y="1447876"/>
                  </a:lnTo>
                  <a:close/>
                </a:path>
              </a:pathLst>
            </a:custGeom>
            <a:solidFill>
              <a:schemeClr val="accent2"/>
            </a:solidFill>
            <a:ln w="33551" cap="flat">
              <a:noFill/>
              <a:prstDash val="solid"/>
              <a:miter/>
            </a:ln>
          </p:spPr>
          <p:txBody>
            <a:bodyPr rtlCol="0" anchor="ctr"/>
            <a:lstStyle/>
            <a:p>
              <a:endParaRPr lang="en-IN"/>
            </a:p>
          </p:txBody>
        </p:sp>
        <p:sp>
          <p:nvSpPr>
            <p:cNvPr id="25" name="TextBox 24">
              <a:extLst>
                <a:ext uri="{FF2B5EF4-FFF2-40B4-BE49-F238E27FC236}">
                  <a16:creationId xmlns="" xmlns:a16="http://schemas.microsoft.com/office/drawing/2014/main" id="{D19FD0A0-36BE-98F2-F799-C538A6A98E5B}"/>
                </a:ext>
              </a:extLst>
            </p:cNvPr>
            <p:cNvSpPr txBox="1"/>
            <p:nvPr/>
          </p:nvSpPr>
          <p:spPr>
            <a:xfrm>
              <a:off x="1435282" y="4377649"/>
              <a:ext cx="3747951" cy="1184940"/>
            </a:xfrm>
            <a:prstGeom prst="rect">
              <a:avLst/>
            </a:prstGeom>
            <a:noFill/>
          </p:spPr>
          <p:txBody>
            <a:bodyPr wrap="square">
              <a:spAutoFit/>
            </a:bodyPr>
            <a:lstStyle/>
            <a:p>
              <a:pPr algn="ctr">
                <a:spcBef>
                  <a:spcPts val="600"/>
                </a:spcBef>
              </a:pPr>
              <a:r>
                <a:rPr lang="en-US" b="1" i="0" dirty="0">
                  <a:solidFill>
                    <a:schemeClr val="bg1"/>
                  </a:solidFill>
                  <a:effectLst/>
                  <a:latin typeface="Montserrat" panose="00000500000000000000" pitchFamily="2" charset="0"/>
                </a:rPr>
                <a:t>Real-time Monitoring</a:t>
              </a:r>
              <a:endParaRPr lang="en-US" b="1" dirty="0">
                <a:solidFill>
                  <a:schemeClr val="bg1"/>
                </a:solidFill>
                <a:latin typeface="Montserrat" panose="00000500000000000000" pitchFamily="2" charset="0"/>
              </a:endParaRPr>
            </a:p>
            <a:p>
              <a:pPr algn="ctr">
                <a:spcBef>
                  <a:spcPts val="600"/>
                </a:spcBef>
              </a:pPr>
              <a:r>
                <a:rPr lang="en-US" sz="1600" b="0" i="0" dirty="0">
                  <a:solidFill>
                    <a:schemeClr val="bg1"/>
                  </a:solidFill>
                  <a:effectLst/>
                  <a:latin typeface="Montserrat" panose="00000500000000000000" pitchFamily="2" charset="0"/>
                </a:rPr>
                <a:t>Field sensors gather soil moisture, temperature, and crop health data for immediate response.</a:t>
              </a:r>
            </a:p>
          </p:txBody>
        </p:sp>
        <p:sp>
          <p:nvSpPr>
            <p:cNvPr id="27" name="TextBox 26">
              <a:extLst>
                <a:ext uri="{FF2B5EF4-FFF2-40B4-BE49-F238E27FC236}">
                  <a16:creationId xmlns="" xmlns:a16="http://schemas.microsoft.com/office/drawing/2014/main" id="{4FA9AD00-0331-FE8E-5077-CEF48D87541D}"/>
                </a:ext>
              </a:extLst>
            </p:cNvPr>
            <p:cNvSpPr txBox="1"/>
            <p:nvPr/>
          </p:nvSpPr>
          <p:spPr>
            <a:xfrm>
              <a:off x="7008768" y="4377649"/>
              <a:ext cx="3747950" cy="1184940"/>
            </a:xfrm>
            <a:prstGeom prst="rect">
              <a:avLst/>
            </a:prstGeom>
            <a:noFill/>
          </p:spPr>
          <p:txBody>
            <a:bodyPr wrap="square">
              <a:spAutoFit/>
            </a:bodyPr>
            <a:lstStyle/>
            <a:p>
              <a:pPr algn="ctr">
                <a:spcBef>
                  <a:spcPts val="600"/>
                </a:spcBef>
              </a:pPr>
              <a:r>
                <a:rPr lang="en-US" b="1" i="0" dirty="0">
                  <a:solidFill>
                    <a:schemeClr val="bg1"/>
                  </a:solidFill>
                  <a:effectLst/>
                  <a:latin typeface="Montserrat" panose="00000500000000000000" pitchFamily="2" charset="0"/>
                </a:rPr>
                <a:t>Disease and Pest Detection</a:t>
              </a:r>
              <a:endParaRPr lang="en-US" b="1" dirty="0">
                <a:solidFill>
                  <a:schemeClr val="bg1"/>
                </a:solidFill>
                <a:latin typeface="Montserrat" panose="00000500000000000000" pitchFamily="2" charset="0"/>
              </a:endParaRPr>
            </a:p>
            <a:p>
              <a:pPr algn="ctr">
                <a:spcBef>
                  <a:spcPts val="600"/>
                </a:spcBef>
              </a:pPr>
              <a:r>
                <a:rPr lang="en-US" sz="1600" b="0" i="0" dirty="0">
                  <a:solidFill>
                    <a:schemeClr val="bg1"/>
                  </a:solidFill>
                  <a:effectLst/>
                  <a:latin typeface="Montserrat" panose="00000500000000000000" pitchFamily="2" charset="0"/>
                </a:rPr>
                <a:t>Drones and imaging tech detect early signs of pests and diseases for timely intervention.</a:t>
              </a:r>
            </a:p>
          </p:txBody>
        </p:sp>
      </p:grpSp>
    </p:spTree>
    <p:extLst>
      <p:ext uri="{BB962C8B-B14F-4D97-AF65-F5344CB8AC3E}">
        <p14:creationId xmlns:p14="http://schemas.microsoft.com/office/powerpoint/2010/main" val="18553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raphic 21">
            <a:extLst>
              <a:ext uri="{FF2B5EF4-FFF2-40B4-BE49-F238E27FC236}">
                <a16:creationId xmlns="" xmlns:a16="http://schemas.microsoft.com/office/drawing/2014/main" id="{F43B3B73-5558-B4B4-780E-1A81150AC48A}"/>
              </a:ext>
            </a:extLst>
          </p:cNvPr>
          <p:cNvSpPr/>
          <p:nvPr/>
        </p:nvSpPr>
        <p:spPr>
          <a:xfrm>
            <a:off x="0" y="-1"/>
            <a:ext cx="12192000" cy="5038959"/>
          </a:xfrm>
          <a:custGeom>
            <a:avLst/>
            <a:gdLst>
              <a:gd name="connsiteX0" fmla="*/ 0 w 3431857"/>
              <a:gd name="connsiteY0" fmla="*/ 0 h 1261110"/>
              <a:gd name="connsiteX1" fmla="*/ 3431858 w 3431857"/>
              <a:gd name="connsiteY1" fmla="*/ 0 h 1261110"/>
              <a:gd name="connsiteX2" fmla="*/ 3431858 w 3431857"/>
              <a:gd name="connsiteY2" fmla="*/ 1261110 h 1261110"/>
              <a:gd name="connsiteX3" fmla="*/ 0 w 3431857"/>
              <a:gd name="connsiteY3" fmla="*/ 1261110 h 1261110"/>
            </a:gdLst>
            <a:ahLst/>
            <a:cxnLst>
              <a:cxn ang="0">
                <a:pos x="connsiteX0" y="connsiteY0"/>
              </a:cxn>
              <a:cxn ang="0">
                <a:pos x="connsiteX1" y="connsiteY1"/>
              </a:cxn>
              <a:cxn ang="0">
                <a:pos x="connsiteX2" y="connsiteY2"/>
              </a:cxn>
              <a:cxn ang="0">
                <a:pos x="connsiteX3" y="connsiteY3"/>
              </a:cxn>
            </a:cxnLst>
            <a:rect l="l" t="t" r="r" b="b"/>
            <a:pathLst>
              <a:path w="3431857" h="1261110">
                <a:moveTo>
                  <a:pt x="0" y="0"/>
                </a:moveTo>
                <a:lnTo>
                  <a:pt x="3431858" y="0"/>
                </a:lnTo>
                <a:lnTo>
                  <a:pt x="3431858" y="1261110"/>
                </a:lnTo>
                <a:lnTo>
                  <a:pt x="0" y="1261110"/>
                </a:lnTo>
                <a:close/>
              </a:path>
            </a:pathLst>
          </a:custGeom>
          <a:solidFill>
            <a:schemeClr val="accent1"/>
          </a:solidFill>
          <a:ln w="9525" cap="flat">
            <a:noFill/>
            <a:prstDash val="solid"/>
            <a:miter/>
          </a:ln>
        </p:spPr>
        <p:txBody>
          <a:bodyPr rtlCol="0" anchor="ctr"/>
          <a:lstStyle/>
          <a:p>
            <a:endParaRPr lang="en-IN"/>
          </a:p>
        </p:txBody>
      </p:sp>
      <p:grpSp>
        <p:nvGrpSpPr>
          <p:cNvPr id="2" name="Group 1">
            <a:extLst>
              <a:ext uri="{FF2B5EF4-FFF2-40B4-BE49-F238E27FC236}">
                <a16:creationId xmlns="" xmlns:a16="http://schemas.microsoft.com/office/drawing/2014/main" id="{B095D1B9-34CE-BE32-AE99-FBBC4102920D}"/>
              </a:ext>
            </a:extLst>
          </p:cNvPr>
          <p:cNvGrpSpPr/>
          <p:nvPr/>
        </p:nvGrpSpPr>
        <p:grpSpPr>
          <a:xfrm>
            <a:off x="0" y="518008"/>
            <a:ext cx="12192000" cy="2322550"/>
            <a:chOff x="0" y="454508"/>
            <a:chExt cx="12192000" cy="2322550"/>
          </a:xfrm>
        </p:grpSpPr>
        <p:sp>
          <p:nvSpPr>
            <p:cNvPr id="3" name="TextBox 2">
              <a:extLst>
                <a:ext uri="{FF2B5EF4-FFF2-40B4-BE49-F238E27FC236}">
                  <a16:creationId xmlns="" xmlns:a16="http://schemas.microsoft.com/office/drawing/2014/main" id="{B7061F5E-9AFD-0443-6308-E15CD48420B3}"/>
                </a:ext>
              </a:extLst>
            </p:cNvPr>
            <p:cNvSpPr txBox="1"/>
            <p:nvPr/>
          </p:nvSpPr>
          <p:spPr>
            <a:xfrm>
              <a:off x="0" y="454508"/>
              <a:ext cx="12192000" cy="584775"/>
            </a:xfrm>
            <a:prstGeom prst="rect">
              <a:avLst/>
            </a:prstGeom>
            <a:noFill/>
          </p:spPr>
          <p:txBody>
            <a:bodyPr wrap="square">
              <a:spAutoFit/>
            </a:bodyPr>
            <a:lstStyle/>
            <a:p>
              <a:pPr algn="ctr"/>
              <a:r>
                <a:rPr lang="en-IN" sz="3200" b="1" i="0" dirty="0">
                  <a:solidFill>
                    <a:schemeClr val="bg1"/>
                  </a:solidFill>
                  <a:effectLst/>
                  <a:latin typeface="Montserrat" panose="00000500000000000000" pitchFamily="2" charset="0"/>
                </a:rPr>
                <a:t>Supply Chain Optimization</a:t>
              </a:r>
              <a:endParaRPr lang="en-IN" sz="3200" b="1" dirty="0">
                <a:solidFill>
                  <a:schemeClr val="bg1"/>
                </a:solidFill>
                <a:latin typeface="Montserrat" panose="00000500000000000000" pitchFamily="2" charset="0"/>
              </a:endParaRPr>
            </a:p>
          </p:txBody>
        </p:sp>
        <p:sp>
          <p:nvSpPr>
            <p:cNvPr id="4" name="TextBox 3">
              <a:extLst>
                <a:ext uri="{FF2B5EF4-FFF2-40B4-BE49-F238E27FC236}">
                  <a16:creationId xmlns="" xmlns:a16="http://schemas.microsoft.com/office/drawing/2014/main" id="{5EEA6EE1-F6FA-9E84-6C45-D0BBFCF88E31}"/>
                </a:ext>
              </a:extLst>
            </p:cNvPr>
            <p:cNvSpPr txBox="1"/>
            <p:nvPr/>
          </p:nvSpPr>
          <p:spPr>
            <a:xfrm>
              <a:off x="935182" y="1069539"/>
              <a:ext cx="10321636" cy="1707519"/>
            </a:xfrm>
            <a:prstGeom prst="rect">
              <a:avLst/>
            </a:prstGeom>
            <a:noFill/>
          </p:spPr>
          <p:txBody>
            <a:bodyPr wrap="square">
              <a:spAutoFit/>
            </a:bodyPr>
            <a:lstStyle/>
            <a:p>
              <a:pPr algn="ctr">
                <a:lnSpc>
                  <a:spcPct val="150000"/>
                </a:lnSpc>
              </a:pPr>
              <a:r>
                <a:rPr lang="en-US" b="0" i="0" dirty="0">
                  <a:solidFill>
                    <a:schemeClr val="bg1"/>
                  </a:solidFill>
                  <a:effectLst/>
                  <a:latin typeface="Montserrat" panose="00000500000000000000" pitchFamily="2" charset="0"/>
                </a:rPr>
                <a:t>Supply chain optimization in agriculture involves leveraging technology to enhance the efficiency and transparency of the path from farm to table. This process ensures that agricultural products are produced, harvested, processed, and delivered to consumers in the most effective manner. </a:t>
              </a:r>
              <a:endParaRPr lang="en-IN" dirty="0">
                <a:solidFill>
                  <a:schemeClr val="bg1"/>
                </a:solidFill>
                <a:latin typeface="Montserrat" panose="00000500000000000000" pitchFamily="2" charset="0"/>
              </a:endParaRPr>
            </a:p>
          </p:txBody>
        </p:sp>
      </p:grpSp>
      <p:sp>
        <p:nvSpPr>
          <p:cNvPr id="9" name="Freeform: Shape 8">
            <a:extLst>
              <a:ext uri="{FF2B5EF4-FFF2-40B4-BE49-F238E27FC236}">
                <a16:creationId xmlns="" xmlns:a16="http://schemas.microsoft.com/office/drawing/2014/main" id="{EEE30139-E257-BFD1-7776-853FC2F72097}"/>
              </a:ext>
            </a:extLst>
          </p:cNvPr>
          <p:cNvSpPr/>
          <p:nvPr/>
        </p:nvSpPr>
        <p:spPr>
          <a:xfrm>
            <a:off x="1341092" y="4750399"/>
            <a:ext cx="9673305" cy="577522"/>
          </a:xfrm>
          <a:custGeom>
            <a:avLst/>
            <a:gdLst>
              <a:gd name="connsiteX0" fmla="*/ 9384472 w 9673305"/>
              <a:gd name="connsiteY0" fmla="*/ 9 h 577522"/>
              <a:gd name="connsiteX1" fmla="*/ 9110859 w 9673305"/>
              <a:gd name="connsiteY1" fmla="*/ 197446 h 577522"/>
              <a:gd name="connsiteX2" fmla="*/ 7380473 w 9673305"/>
              <a:gd name="connsiteY2" fmla="*/ 197446 h 577522"/>
              <a:gd name="connsiteX3" fmla="*/ 7016133 w 9673305"/>
              <a:gd name="connsiteY3" fmla="*/ 14560 h 577522"/>
              <a:gd name="connsiteX4" fmla="*/ 6833248 w 9673305"/>
              <a:gd name="connsiteY4" fmla="*/ 197446 h 577522"/>
              <a:gd name="connsiteX5" fmla="*/ 5011549 w 9673305"/>
              <a:gd name="connsiteY5" fmla="*/ 197446 h 577522"/>
              <a:gd name="connsiteX6" fmla="*/ 4647209 w 9673305"/>
              <a:gd name="connsiteY6" fmla="*/ 14560 h 577522"/>
              <a:gd name="connsiteX7" fmla="*/ 4464323 w 9673305"/>
              <a:gd name="connsiteY7" fmla="*/ 197446 h 577522"/>
              <a:gd name="connsiteX8" fmla="*/ 2847223 w 9673305"/>
              <a:gd name="connsiteY8" fmla="*/ 197446 h 577522"/>
              <a:gd name="connsiteX9" fmla="*/ 2482883 w 9673305"/>
              <a:gd name="connsiteY9" fmla="*/ 14560 h 577522"/>
              <a:gd name="connsiteX10" fmla="*/ 2299997 w 9673305"/>
              <a:gd name="connsiteY10" fmla="*/ 197446 h 577522"/>
              <a:gd name="connsiteX11" fmla="*/ 562450 w 9673305"/>
              <a:gd name="connsiteY11" fmla="*/ 197446 h 577522"/>
              <a:gd name="connsiteX12" fmla="*/ 197485 w 9673305"/>
              <a:gd name="connsiteY12" fmla="*/ 14788 h 577522"/>
              <a:gd name="connsiteX13" fmla="*/ 14820 w 9673305"/>
              <a:gd name="connsiteY13" fmla="*/ 379747 h 577522"/>
              <a:gd name="connsiteX14" fmla="*/ 379791 w 9673305"/>
              <a:gd name="connsiteY14" fmla="*/ 562405 h 577522"/>
              <a:gd name="connsiteX15" fmla="*/ 562450 w 9673305"/>
              <a:gd name="connsiteY15" fmla="*/ 379747 h 577522"/>
              <a:gd name="connsiteX16" fmla="*/ 2299997 w 9673305"/>
              <a:gd name="connsiteY16" fmla="*/ 379747 h 577522"/>
              <a:gd name="connsiteX17" fmla="*/ 2664337 w 9673305"/>
              <a:gd name="connsiteY17" fmla="*/ 562633 h 577522"/>
              <a:gd name="connsiteX18" fmla="*/ 2847223 w 9673305"/>
              <a:gd name="connsiteY18" fmla="*/ 379747 h 577522"/>
              <a:gd name="connsiteX19" fmla="*/ 4464323 w 9673305"/>
              <a:gd name="connsiteY19" fmla="*/ 379747 h 577522"/>
              <a:gd name="connsiteX20" fmla="*/ 4828663 w 9673305"/>
              <a:gd name="connsiteY20" fmla="*/ 562633 h 577522"/>
              <a:gd name="connsiteX21" fmla="*/ 5011549 w 9673305"/>
              <a:gd name="connsiteY21" fmla="*/ 379747 h 577522"/>
              <a:gd name="connsiteX22" fmla="*/ 6833248 w 9673305"/>
              <a:gd name="connsiteY22" fmla="*/ 379747 h 577522"/>
              <a:gd name="connsiteX23" fmla="*/ 7197587 w 9673305"/>
              <a:gd name="connsiteY23" fmla="*/ 562633 h 577522"/>
              <a:gd name="connsiteX24" fmla="*/ 7380473 w 9673305"/>
              <a:gd name="connsiteY24" fmla="*/ 379747 h 577522"/>
              <a:gd name="connsiteX25" fmla="*/ 9111185 w 9673305"/>
              <a:gd name="connsiteY25" fmla="*/ 379747 h 577522"/>
              <a:gd name="connsiteX26" fmla="*/ 9476094 w 9673305"/>
              <a:gd name="connsiteY26" fmla="*/ 562031 h 577522"/>
              <a:gd name="connsiteX27" fmla="*/ 9658362 w 9673305"/>
              <a:gd name="connsiteY27" fmla="*/ 197121 h 577522"/>
              <a:gd name="connsiteX28" fmla="*/ 9384472 w 9673305"/>
              <a:gd name="connsiteY28" fmla="*/ 9 h 57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73305" h="577522">
                <a:moveTo>
                  <a:pt x="9384472" y="9"/>
                </a:moveTo>
                <a:cubicBezTo>
                  <a:pt x="9260296" y="139"/>
                  <a:pt x="9150118" y="79651"/>
                  <a:pt x="9110859" y="197446"/>
                </a:cubicBezTo>
                <a:lnTo>
                  <a:pt x="7380473" y="197446"/>
                </a:lnTo>
                <a:cubicBezTo>
                  <a:pt x="7330373" y="46333"/>
                  <a:pt x="7167248" y="-35540"/>
                  <a:pt x="7016133" y="14560"/>
                </a:cubicBezTo>
                <a:cubicBezTo>
                  <a:pt x="6929704" y="43208"/>
                  <a:pt x="6861911" y="111017"/>
                  <a:pt x="6833248" y="197446"/>
                </a:cubicBezTo>
                <a:lnTo>
                  <a:pt x="5011549" y="197446"/>
                </a:lnTo>
                <a:cubicBezTo>
                  <a:pt x="4961449" y="46333"/>
                  <a:pt x="4798322" y="-35540"/>
                  <a:pt x="4647209" y="14560"/>
                </a:cubicBezTo>
                <a:cubicBezTo>
                  <a:pt x="4560779" y="43208"/>
                  <a:pt x="4492986" y="111017"/>
                  <a:pt x="4464323" y="197446"/>
                </a:cubicBezTo>
                <a:lnTo>
                  <a:pt x="2847223" y="197446"/>
                </a:lnTo>
                <a:cubicBezTo>
                  <a:pt x="2797123" y="46333"/>
                  <a:pt x="2633997" y="-35540"/>
                  <a:pt x="2482883" y="14560"/>
                </a:cubicBezTo>
                <a:cubicBezTo>
                  <a:pt x="2396454" y="43208"/>
                  <a:pt x="2328661" y="111017"/>
                  <a:pt x="2299997" y="197446"/>
                </a:cubicBezTo>
                <a:lnTo>
                  <a:pt x="562450" y="197446"/>
                </a:lnTo>
                <a:cubicBezTo>
                  <a:pt x="512105" y="46219"/>
                  <a:pt x="348703" y="-35556"/>
                  <a:pt x="197485" y="14788"/>
                </a:cubicBezTo>
                <a:cubicBezTo>
                  <a:pt x="46262" y="65116"/>
                  <a:pt x="-35521" y="228519"/>
                  <a:pt x="14820" y="379747"/>
                </a:cubicBezTo>
                <a:cubicBezTo>
                  <a:pt x="65161" y="530974"/>
                  <a:pt x="228562" y="612749"/>
                  <a:pt x="379791" y="562405"/>
                </a:cubicBezTo>
                <a:cubicBezTo>
                  <a:pt x="466042" y="533693"/>
                  <a:pt x="533737" y="466014"/>
                  <a:pt x="562450" y="379747"/>
                </a:cubicBezTo>
                <a:lnTo>
                  <a:pt x="2299997" y="379747"/>
                </a:lnTo>
                <a:cubicBezTo>
                  <a:pt x="2350097" y="530860"/>
                  <a:pt x="2513224" y="612733"/>
                  <a:pt x="2664337" y="562633"/>
                </a:cubicBezTo>
                <a:cubicBezTo>
                  <a:pt x="2750767" y="533985"/>
                  <a:pt x="2818560" y="466176"/>
                  <a:pt x="2847223" y="379747"/>
                </a:cubicBezTo>
                <a:lnTo>
                  <a:pt x="4464323" y="379747"/>
                </a:lnTo>
                <a:cubicBezTo>
                  <a:pt x="4514423" y="530860"/>
                  <a:pt x="4677549" y="612733"/>
                  <a:pt x="4828663" y="562633"/>
                </a:cubicBezTo>
                <a:cubicBezTo>
                  <a:pt x="4915092" y="533985"/>
                  <a:pt x="4982885" y="466176"/>
                  <a:pt x="5011549" y="379747"/>
                </a:cubicBezTo>
                <a:lnTo>
                  <a:pt x="6833248" y="379747"/>
                </a:lnTo>
                <a:cubicBezTo>
                  <a:pt x="6883348" y="530860"/>
                  <a:pt x="7046473" y="612733"/>
                  <a:pt x="7197587" y="562633"/>
                </a:cubicBezTo>
                <a:cubicBezTo>
                  <a:pt x="7284017" y="533985"/>
                  <a:pt x="7351810" y="466176"/>
                  <a:pt x="7380473" y="379747"/>
                </a:cubicBezTo>
                <a:lnTo>
                  <a:pt x="9111185" y="379747"/>
                </a:lnTo>
                <a:cubicBezTo>
                  <a:pt x="9161610" y="530844"/>
                  <a:pt x="9324980" y="612456"/>
                  <a:pt x="9476094" y="562031"/>
                </a:cubicBezTo>
                <a:cubicBezTo>
                  <a:pt x="9627191" y="511589"/>
                  <a:pt x="9708787" y="348218"/>
                  <a:pt x="9658362" y="197121"/>
                </a:cubicBezTo>
                <a:cubicBezTo>
                  <a:pt x="9619037" y="79293"/>
                  <a:pt x="9508697" y="-121"/>
                  <a:pt x="9384472" y="9"/>
                </a:cubicBezTo>
                <a:close/>
              </a:path>
            </a:pathLst>
          </a:custGeom>
          <a:solidFill>
            <a:srgbClr val="FFFFFF"/>
          </a:solidFill>
          <a:ln w="3978" cap="flat">
            <a:noFill/>
            <a:prstDash val="solid"/>
            <a:miter/>
          </a:ln>
          <a:effectLst>
            <a:outerShdw blurRad="127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sz="2800" b="1">
              <a:solidFill>
                <a:schemeClr val="accent2"/>
              </a:solidFill>
              <a:latin typeface="Montserrat" panose="00000500000000000000" pitchFamily="2" charset="0"/>
            </a:endParaRPr>
          </a:p>
        </p:txBody>
      </p:sp>
      <p:sp>
        <p:nvSpPr>
          <p:cNvPr id="18" name="Freeform: Shape 17">
            <a:extLst>
              <a:ext uri="{FF2B5EF4-FFF2-40B4-BE49-F238E27FC236}">
                <a16:creationId xmlns="" xmlns:a16="http://schemas.microsoft.com/office/drawing/2014/main" id="{285005D3-33F7-C5A1-9625-991F3557E1E5}"/>
              </a:ext>
            </a:extLst>
          </p:cNvPr>
          <p:cNvSpPr/>
          <p:nvPr/>
        </p:nvSpPr>
        <p:spPr>
          <a:xfrm>
            <a:off x="7920981"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19" name="Freeform: Shape 18">
            <a:extLst>
              <a:ext uri="{FF2B5EF4-FFF2-40B4-BE49-F238E27FC236}">
                <a16:creationId xmlns="" xmlns:a16="http://schemas.microsoft.com/office/drawing/2014/main" id="{4F8926EC-223B-DBFA-4102-2730137C7407}"/>
              </a:ext>
            </a:extLst>
          </p:cNvPr>
          <p:cNvSpPr/>
          <p:nvPr/>
        </p:nvSpPr>
        <p:spPr>
          <a:xfrm>
            <a:off x="10196380" y="3429000"/>
            <a:ext cx="1060438" cy="1215402"/>
          </a:xfrm>
          <a:custGeom>
            <a:avLst/>
            <a:gdLst>
              <a:gd name="connsiteX0" fmla="*/ 697078 w 1394217"/>
              <a:gd name="connsiteY0" fmla="*/ 1597794 h 1597958"/>
              <a:gd name="connsiteX1" fmla="*/ 562631 w 1394217"/>
              <a:gd name="connsiteY1" fmla="*/ 1380824 h 1597958"/>
              <a:gd name="connsiteX2" fmla="*/ 13192 w 1394217"/>
              <a:gd name="connsiteY2" fmla="*/ 562492 h 1597958"/>
              <a:gd name="connsiteX3" fmla="*/ 831524 w 1394217"/>
              <a:gd name="connsiteY3" fmla="*/ 13053 h 1597958"/>
              <a:gd name="connsiteX4" fmla="*/ 1380963 w 1394217"/>
              <a:gd name="connsiteY4" fmla="*/ 831385 h 1597958"/>
              <a:gd name="connsiteX5" fmla="*/ 831524 w 1394217"/>
              <a:gd name="connsiteY5" fmla="*/ 1380824 h 1597958"/>
              <a:gd name="connsiteX6" fmla="*/ 697078 w 1394217"/>
              <a:gd name="connsiteY6" fmla="*/ 15201 h 1597958"/>
              <a:gd name="connsiteX7" fmla="*/ 16415 w 1394217"/>
              <a:gd name="connsiteY7" fmla="*/ 697883 h 1597958"/>
              <a:gd name="connsiteX8" fmla="*/ 568816 w 1394217"/>
              <a:gd name="connsiteY8" fmla="*/ 1366175 h 1597958"/>
              <a:gd name="connsiteX9" fmla="*/ 572072 w 1394217"/>
              <a:gd name="connsiteY9" fmla="*/ 1366175 h 1597958"/>
              <a:gd name="connsiteX10" fmla="*/ 697078 w 1394217"/>
              <a:gd name="connsiteY10" fmla="*/ 1568008 h 1597958"/>
              <a:gd name="connsiteX11" fmla="*/ 822083 w 1394217"/>
              <a:gd name="connsiteY11" fmla="*/ 1366175 h 1597958"/>
              <a:gd name="connsiteX12" fmla="*/ 825502 w 1394217"/>
              <a:gd name="connsiteY12" fmla="*/ 1366175 h 1597958"/>
              <a:gd name="connsiteX13" fmla="*/ 1365533 w 1394217"/>
              <a:gd name="connsiteY13" fmla="*/ 567603 h 1597958"/>
              <a:gd name="connsiteX14" fmla="*/ 697078 w 1394217"/>
              <a:gd name="connsiteY14" fmla="*/ 15201 h 159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4217" h="1597958">
                <a:moveTo>
                  <a:pt x="697078" y="1597794"/>
                </a:moveTo>
                <a:lnTo>
                  <a:pt x="562631" y="1380824"/>
                </a:lnTo>
                <a:cubicBezTo>
                  <a:pt x="184928" y="1306570"/>
                  <a:pt x="-61063" y="940195"/>
                  <a:pt x="13192" y="562492"/>
                </a:cubicBezTo>
                <a:cubicBezTo>
                  <a:pt x="87447" y="184806"/>
                  <a:pt x="453821" y="-61186"/>
                  <a:pt x="831524" y="13053"/>
                </a:cubicBezTo>
                <a:cubicBezTo>
                  <a:pt x="1209226" y="87307"/>
                  <a:pt x="1455218" y="453698"/>
                  <a:pt x="1380963" y="831385"/>
                </a:cubicBezTo>
                <a:cubicBezTo>
                  <a:pt x="1326355" y="1109100"/>
                  <a:pt x="1109239" y="1326232"/>
                  <a:pt x="831524" y="1380824"/>
                </a:cubicBezTo>
                <a:close/>
                <a:moveTo>
                  <a:pt x="697078" y="15201"/>
                </a:moveTo>
                <a:cubicBezTo>
                  <a:pt x="320595" y="15755"/>
                  <a:pt x="15861" y="321400"/>
                  <a:pt x="16415" y="697883"/>
                </a:cubicBezTo>
                <a:cubicBezTo>
                  <a:pt x="16903" y="1024135"/>
                  <a:pt x="248489" y="1304307"/>
                  <a:pt x="568816" y="1366175"/>
                </a:cubicBezTo>
                <a:lnTo>
                  <a:pt x="572072" y="1366175"/>
                </a:lnTo>
                <a:lnTo>
                  <a:pt x="697078" y="1568008"/>
                </a:lnTo>
                <a:lnTo>
                  <a:pt x="822083" y="1366175"/>
                </a:lnTo>
                <a:lnTo>
                  <a:pt x="825502" y="1366175"/>
                </a:lnTo>
                <a:cubicBezTo>
                  <a:pt x="1195147" y="1294785"/>
                  <a:pt x="1436923" y="937249"/>
                  <a:pt x="1365533" y="567603"/>
                </a:cubicBezTo>
                <a:cubicBezTo>
                  <a:pt x="1303648" y="247211"/>
                  <a:pt x="1023394" y="15608"/>
                  <a:pt x="697078" y="15201"/>
                </a:cubicBezTo>
                <a:close/>
              </a:path>
            </a:pathLst>
          </a:custGeom>
          <a:solidFill>
            <a:schemeClr val="bg1"/>
          </a:solidFill>
          <a:ln w="16267" cap="flat">
            <a:noFill/>
            <a:prstDash val="solid"/>
            <a:miter/>
          </a:ln>
        </p:spPr>
        <p:txBody>
          <a:bodyPr rtlCol="0" anchor="ctr"/>
          <a:lstStyle/>
          <a:p>
            <a:endParaRPr lang="en-IN"/>
          </a:p>
        </p:txBody>
      </p:sp>
      <p:grpSp>
        <p:nvGrpSpPr>
          <p:cNvPr id="51" name="Group 50">
            <a:extLst>
              <a:ext uri="{FF2B5EF4-FFF2-40B4-BE49-F238E27FC236}">
                <a16:creationId xmlns="" xmlns:a16="http://schemas.microsoft.com/office/drawing/2014/main" id="{691B60DE-83AA-2A88-6CA8-B7D1496ECC98}"/>
              </a:ext>
            </a:extLst>
          </p:cNvPr>
          <p:cNvGrpSpPr/>
          <p:nvPr/>
        </p:nvGrpSpPr>
        <p:grpSpPr>
          <a:xfrm>
            <a:off x="1491891" y="4901984"/>
            <a:ext cx="9371433" cy="274119"/>
            <a:chOff x="1491891" y="4901984"/>
            <a:chExt cx="9371433" cy="274119"/>
          </a:xfrm>
          <a:gradFill>
            <a:gsLst>
              <a:gs pos="0">
                <a:schemeClr val="accent1"/>
              </a:gs>
              <a:gs pos="100000">
                <a:schemeClr val="accent2"/>
              </a:gs>
            </a:gsLst>
            <a:lin ang="0" scaled="1"/>
          </a:gradFill>
        </p:grpSpPr>
        <p:sp>
          <p:nvSpPr>
            <p:cNvPr id="10" name="Freeform: Shape 9">
              <a:extLst>
                <a:ext uri="{FF2B5EF4-FFF2-40B4-BE49-F238E27FC236}">
                  <a16:creationId xmlns="" xmlns:a16="http://schemas.microsoft.com/office/drawing/2014/main" id="{D396BC16-07DD-1A77-B5E9-64871743724F}"/>
                </a:ext>
              </a:extLst>
            </p:cNvPr>
            <p:cNvSpPr/>
            <p:nvPr/>
          </p:nvSpPr>
          <p:spPr>
            <a:xfrm>
              <a:off x="1491891" y="4902235"/>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3" y="273285"/>
                    <a:pt x="-31" y="212071"/>
                    <a:pt x="-31" y="136560"/>
                  </a:cubicBezTo>
                  <a:cubicBezTo>
                    <a:pt x="-31" y="61049"/>
                    <a:pt x="61183"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sp>
          <p:nvSpPr>
            <p:cNvPr id="11" name="Freeform: Shape 10">
              <a:extLst>
                <a:ext uri="{FF2B5EF4-FFF2-40B4-BE49-F238E27FC236}">
                  <a16:creationId xmlns="" xmlns:a16="http://schemas.microsoft.com/office/drawing/2014/main" id="{1D918EAF-2DAC-82A0-0C01-55151A537224}"/>
                </a:ext>
              </a:extLst>
            </p:cNvPr>
            <p:cNvSpPr/>
            <p:nvPr/>
          </p:nvSpPr>
          <p:spPr>
            <a:xfrm>
              <a:off x="3770941" y="4902235"/>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3" y="273285"/>
                    <a:pt x="-31" y="212071"/>
                    <a:pt x="-31" y="136560"/>
                  </a:cubicBezTo>
                  <a:cubicBezTo>
                    <a:pt x="-31" y="61049"/>
                    <a:pt x="61183"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sp>
          <p:nvSpPr>
            <p:cNvPr id="12" name="Freeform: Shape 11">
              <a:extLst>
                <a:ext uri="{FF2B5EF4-FFF2-40B4-BE49-F238E27FC236}">
                  <a16:creationId xmlns="" xmlns:a16="http://schemas.microsoft.com/office/drawing/2014/main" id="{F3C38F7D-F2A6-9BF3-9D26-8A0FF6930865}"/>
                </a:ext>
              </a:extLst>
            </p:cNvPr>
            <p:cNvSpPr/>
            <p:nvPr/>
          </p:nvSpPr>
          <p:spPr>
            <a:xfrm>
              <a:off x="5940825" y="4902653"/>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3" y="273285"/>
                    <a:pt x="-31" y="212071"/>
                    <a:pt x="-31" y="136560"/>
                  </a:cubicBezTo>
                  <a:cubicBezTo>
                    <a:pt x="-31" y="61049"/>
                    <a:pt x="61183"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sp>
          <p:nvSpPr>
            <p:cNvPr id="13" name="Freeform: Shape 12">
              <a:extLst>
                <a:ext uri="{FF2B5EF4-FFF2-40B4-BE49-F238E27FC236}">
                  <a16:creationId xmlns="" xmlns:a16="http://schemas.microsoft.com/office/drawing/2014/main" id="{2328B3D6-E254-D7A5-78CA-9E1F0B12D221}"/>
                </a:ext>
              </a:extLst>
            </p:cNvPr>
            <p:cNvSpPr/>
            <p:nvPr/>
          </p:nvSpPr>
          <p:spPr>
            <a:xfrm>
              <a:off x="8314075" y="4902423"/>
              <a:ext cx="273450" cy="273450"/>
            </a:xfrm>
            <a:custGeom>
              <a:avLst/>
              <a:gdLst>
                <a:gd name="connsiteX0" fmla="*/ 273419 w 273450"/>
                <a:gd name="connsiteY0" fmla="*/ 136560 h 273450"/>
                <a:gd name="connsiteX1" fmla="*/ 136694 w 273450"/>
                <a:gd name="connsiteY1" fmla="*/ 273285 h 273450"/>
                <a:gd name="connsiteX2" fmla="*/ -31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6" y="273285"/>
                    <a:pt x="136694" y="273285"/>
                  </a:cubicBezTo>
                  <a:cubicBezTo>
                    <a:pt x="61183" y="273285"/>
                    <a:pt x="-31" y="212071"/>
                    <a:pt x="-31" y="136560"/>
                  </a:cubicBezTo>
                  <a:cubicBezTo>
                    <a:pt x="-31" y="61049"/>
                    <a:pt x="61183" y="-165"/>
                    <a:pt x="136694" y="-165"/>
                  </a:cubicBezTo>
                  <a:cubicBezTo>
                    <a:pt x="212206" y="-165"/>
                    <a:pt x="273419" y="61049"/>
                    <a:pt x="273419" y="136560"/>
                  </a:cubicBezTo>
                  <a:close/>
                </a:path>
              </a:pathLst>
            </a:custGeom>
            <a:grpFill/>
            <a:ln w="16267" cap="flat">
              <a:noFill/>
              <a:prstDash val="solid"/>
              <a:miter/>
            </a:ln>
          </p:spPr>
          <p:txBody>
            <a:bodyPr rtlCol="0" anchor="ctr"/>
            <a:lstStyle/>
            <a:p>
              <a:endParaRPr lang="en-IN"/>
            </a:p>
          </p:txBody>
        </p:sp>
        <p:sp>
          <p:nvSpPr>
            <p:cNvPr id="14" name="Freeform: Shape 13">
              <a:extLst>
                <a:ext uri="{FF2B5EF4-FFF2-40B4-BE49-F238E27FC236}">
                  <a16:creationId xmlns="" xmlns:a16="http://schemas.microsoft.com/office/drawing/2014/main" id="{6AF2422A-D06E-B0DD-7904-4C5F37E9ABAD}"/>
                </a:ext>
              </a:extLst>
            </p:cNvPr>
            <p:cNvSpPr/>
            <p:nvPr/>
          </p:nvSpPr>
          <p:spPr>
            <a:xfrm>
              <a:off x="10589874" y="4901984"/>
              <a:ext cx="273450" cy="273450"/>
            </a:xfrm>
            <a:custGeom>
              <a:avLst/>
              <a:gdLst>
                <a:gd name="connsiteX0" fmla="*/ 273419 w 273450"/>
                <a:gd name="connsiteY0" fmla="*/ 136560 h 273450"/>
                <a:gd name="connsiteX1" fmla="*/ 136694 w 273450"/>
                <a:gd name="connsiteY1" fmla="*/ 273285 h 273450"/>
                <a:gd name="connsiteX2" fmla="*/ -32 w 273450"/>
                <a:gd name="connsiteY2" fmla="*/ 136560 h 273450"/>
                <a:gd name="connsiteX3" fmla="*/ 136694 w 273450"/>
                <a:gd name="connsiteY3" fmla="*/ -165 h 273450"/>
                <a:gd name="connsiteX4" fmla="*/ 273419 w 273450"/>
                <a:gd name="connsiteY4" fmla="*/ 136560 h 27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50" h="273450">
                  <a:moveTo>
                    <a:pt x="273419" y="136560"/>
                  </a:moveTo>
                  <a:cubicBezTo>
                    <a:pt x="273419" y="212071"/>
                    <a:pt x="212205" y="273285"/>
                    <a:pt x="136694" y="273285"/>
                  </a:cubicBezTo>
                  <a:cubicBezTo>
                    <a:pt x="61182" y="273285"/>
                    <a:pt x="-32" y="212071"/>
                    <a:pt x="-32" y="136560"/>
                  </a:cubicBezTo>
                  <a:cubicBezTo>
                    <a:pt x="-32" y="61049"/>
                    <a:pt x="61182" y="-165"/>
                    <a:pt x="136694" y="-165"/>
                  </a:cubicBezTo>
                  <a:cubicBezTo>
                    <a:pt x="212205" y="-165"/>
                    <a:pt x="273419" y="61049"/>
                    <a:pt x="273419" y="136560"/>
                  </a:cubicBezTo>
                  <a:close/>
                </a:path>
              </a:pathLst>
            </a:custGeom>
            <a:grpFill/>
            <a:ln w="16267" cap="flat">
              <a:noFill/>
              <a:prstDash val="solid"/>
              <a:miter/>
            </a:ln>
          </p:spPr>
          <p:txBody>
            <a:bodyPr rtlCol="0" anchor="ctr"/>
            <a:lstStyle/>
            <a:p>
              <a:endParaRPr lang="en-IN"/>
            </a:p>
          </p:txBody>
        </p:sp>
        <p:cxnSp>
          <p:nvCxnSpPr>
            <p:cNvPr id="26" name="Straight Arrow Connector 25">
              <a:extLst>
                <a:ext uri="{FF2B5EF4-FFF2-40B4-BE49-F238E27FC236}">
                  <a16:creationId xmlns="" xmlns:a16="http://schemas.microsoft.com/office/drawing/2014/main" id="{6C4CF3BF-634D-921C-C7AD-36FED8D66689}"/>
                </a:ext>
              </a:extLst>
            </p:cNvPr>
            <p:cNvCxnSpPr>
              <a:cxnSpLocks/>
            </p:cNvCxnSpPr>
            <p:nvPr/>
          </p:nvCxnSpPr>
          <p:spPr>
            <a:xfrm>
              <a:off x="2093771"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 xmlns:a16="http://schemas.microsoft.com/office/drawing/2014/main" id="{2846AE19-18E6-E9A6-0B4D-BD065B49E93F}"/>
                </a:ext>
              </a:extLst>
            </p:cNvPr>
            <p:cNvCxnSpPr>
              <a:cxnSpLocks/>
            </p:cNvCxnSpPr>
            <p:nvPr/>
          </p:nvCxnSpPr>
          <p:spPr>
            <a:xfrm>
              <a:off x="4318238"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A3B90BC0-02D1-C961-E847-4F3064A19F14}"/>
                </a:ext>
              </a:extLst>
            </p:cNvPr>
            <p:cNvCxnSpPr>
              <a:cxnSpLocks/>
            </p:cNvCxnSpPr>
            <p:nvPr/>
          </p:nvCxnSpPr>
          <p:spPr>
            <a:xfrm>
              <a:off x="6589805"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 xmlns:a16="http://schemas.microsoft.com/office/drawing/2014/main" id="{8A8CBAE8-79CB-4E5B-75DA-8763FAE0167F}"/>
                </a:ext>
              </a:extLst>
            </p:cNvPr>
            <p:cNvCxnSpPr>
              <a:cxnSpLocks/>
            </p:cNvCxnSpPr>
            <p:nvPr/>
          </p:nvCxnSpPr>
          <p:spPr>
            <a:xfrm>
              <a:off x="8914329" y="5038960"/>
              <a:ext cx="1348740" cy="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1" name="Freeform: Shape 30">
            <a:extLst>
              <a:ext uri="{FF2B5EF4-FFF2-40B4-BE49-F238E27FC236}">
                <a16:creationId xmlns="" xmlns:a16="http://schemas.microsoft.com/office/drawing/2014/main" id="{28564058-BF0E-E2BC-D2EF-2EEA9CAE9D2A}"/>
              </a:ext>
            </a:extLst>
          </p:cNvPr>
          <p:cNvSpPr/>
          <p:nvPr/>
        </p:nvSpPr>
        <p:spPr>
          <a:xfrm>
            <a:off x="5547456"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32" name="Freeform: Shape 31">
            <a:extLst>
              <a:ext uri="{FF2B5EF4-FFF2-40B4-BE49-F238E27FC236}">
                <a16:creationId xmlns="" xmlns:a16="http://schemas.microsoft.com/office/drawing/2014/main" id="{660488B2-02F5-12C5-2723-174941001C09}"/>
              </a:ext>
            </a:extLst>
          </p:cNvPr>
          <p:cNvSpPr/>
          <p:nvPr/>
        </p:nvSpPr>
        <p:spPr>
          <a:xfrm>
            <a:off x="3377572"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33" name="Freeform: Shape 32">
            <a:extLst>
              <a:ext uri="{FF2B5EF4-FFF2-40B4-BE49-F238E27FC236}">
                <a16:creationId xmlns="" xmlns:a16="http://schemas.microsoft.com/office/drawing/2014/main" id="{D41E669A-161E-62B7-344D-CF448E5DADCF}"/>
              </a:ext>
            </a:extLst>
          </p:cNvPr>
          <p:cNvSpPr/>
          <p:nvPr/>
        </p:nvSpPr>
        <p:spPr>
          <a:xfrm>
            <a:off x="1098522" y="3432923"/>
            <a:ext cx="1060188" cy="1215148"/>
          </a:xfrm>
          <a:custGeom>
            <a:avLst/>
            <a:gdLst>
              <a:gd name="connsiteX0" fmla="*/ 696587 w 1393888"/>
              <a:gd name="connsiteY0" fmla="*/ 1597461 h 1597625"/>
              <a:gd name="connsiteX1" fmla="*/ 562467 w 1393888"/>
              <a:gd name="connsiteY1" fmla="*/ 1380491 h 1597625"/>
              <a:gd name="connsiteX2" fmla="*/ 13190 w 1393888"/>
              <a:gd name="connsiteY2" fmla="*/ 562322 h 1597625"/>
              <a:gd name="connsiteX3" fmla="*/ 831360 w 1393888"/>
              <a:gd name="connsiteY3" fmla="*/ 13061 h 1597625"/>
              <a:gd name="connsiteX4" fmla="*/ 1380636 w 1393888"/>
              <a:gd name="connsiteY4" fmla="*/ 831214 h 1597625"/>
              <a:gd name="connsiteX5" fmla="*/ 831360 w 1393888"/>
              <a:gd name="connsiteY5" fmla="*/ 1380491 h 1597625"/>
              <a:gd name="connsiteX6" fmla="*/ 696587 w 1393888"/>
              <a:gd name="connsiteY6" fmla="*/ 14868 h 1597625"/>
              <a:gd name="connsiteX7" fmla="*/ 15762 w 1393888"/>
              <a:gd name="connsiteY7" fmla="*/ 697387 h 1597625"/>
              <a:gd name="connsiteX8" fmla="*/ 568164 w 1393888"/>
              <a:gd name="connsiteY8" fmla="*/ 1365842 h 1597625"/>
              <a:gd name="connsiteX9" fmla="*/ 571419 w 1393888"/>
              <a:gd name="connsiteY9" fmla="*/ 1365842 h 1597625"/>
              <a:gd name="connsiteX10" fmla="*/ 696587 w 1393888"/>
              <a:gd name="connsiteY10" fmla="*/ 1567674 h 1597625"/>
              <a:gd name="connsiteX11" fmla="*/ 821593 w 1393888"/>
              <a:gd name="connsiteY11" fmla="*/ 1365842 h 1597625"/>
              <a:gd name="connsiteX12" fmla="*/ 824849 w 1393888"/>
              <a:gd name="connsiteY12" fmla="*/ 1365842 h 1597625"/>
              <a:gd name="connsiteX13" fmla="*/ 1364880 w 1393888"/>
              <a:gd name="connsiteY13" fmla="*/ 567270 h 1597625"/>
              <a:gd name="connsiteX14" fmla="*/ 696587 w 1393888"/>
              <a:gd name="connsiteY14" fmla="*/ 14868 h 159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888" h="1597625">
                <a:moveTo>
                  <a:pt x="696587" y="1597461"/>
                </a:moveTo>
                <a:lnTo>
                  <a:pt x="562467" y="1380491"/>
                </a:lnTo>
                <a:cubicBezTo>
                  <a:pt x="184861" y="1306237"/>
                  <a:pt x="-61048" y="939927"/>
                  <a:pt x="13190" y="562322"/>
                </a:cubicBezTo>
                <a:cubicBezTo>
                  <a:pt x="87445" y="184716"/>
                  <a:pt x="453754" y="-61193"/>
                  <a:pt x="831360" y="13061"/>
                </a:cubicBezTo>
                <a:cubicBezTo>
                  <a:pt x="1208965" y="87316"/>
                  <a:pt x="1454875" y="453609"/>
                  <a:pt x="1380636" y="831214"/>
                </a:cubicBezTo>
                <a:cubicBezTo>
                  <a:pt x="1326044" y="1108848"/>
                  <a:pt x="1108993" y="1325899"/>
                  <a:pt x="831360" y="1380491"/>
                </a:cubicBezTo>
                <a:close/>
                <a:moveTo>
                  <a:pt x="696587" y="14868"/>
                </a:moveTo>
                <a:cubicBezTo>
                  <a:pt x="320105" y="15340"/>
                  <a:pt x="15290" y="320904"/>
                  <a:pt x="15762" y="697387"/>
                </a:cubicBezTo>
                <a:cubicBezTo>
                  <a:pt x="16169" y="1023704"/>
                  <a:pt x="247771" y="1303958"/>
                  <a:pt x="568164" y="1365842"/>
                </a:cubicBezTo>
                <a:lnTo>
                  <a:pt x="571419" y="1365842"/>
                </a:lnTo>
                <a:lnTo>
                  <a:pt x="696587" y="1567674"/>
                </a:lnTo>
                <a:lnTo>
                  <a:pt x="821593" y="1365842"/>
                </a:lnTo>
                <a:lnTo>
                  <a:pt x="824849" y="1365842"/>
                </a:lnTo>
                <a:cubicBezTo>
                  <a:pt x="1194495" y="1294452"/>
                  <a:pt x="1436271" y="936916"/>
                  <a:pt x="1364880" y="567270"/>
                </a:cubicBezTo>
                <a:cubicBezTo>
                  <a:pt x="1303012" y="246943"/>
                  <a:pt x="1022840" y="15356"/>
                  <a:pt x="696587" y="14868"/>
                </a:cubicBezTo>
                <a:close/>
              </a:path>
            </a:pathLst>
          </a:custGeom>
          <a:solidFill>
            <a:schemeClr val="bg1"/>
          </a:solidFill>
          <a:ln w="16267" cap="flat">
            <a:noFill/>
            <a:prstDash val="solid"/>
            <a:miter/>
          </a:ln>
        </p:spPr>
        <p:txBody>
          <a:bodyPr rtlCol="0" anchor="ctr"/>
          <a:lstStyle/>
          <a:p>
            <a:endParaRPr lang="en-IN"/>
          </a:p>
        </p:txBody>
      </p:sp>
      <p:sp>
        <p:nvSpPr>
          <p:cNvPr id="36" name="TextBox 35">
            <a:extLst>
              <a:ext uri="{FF2B5EF4-FFF2-40B4-BE49-F238E27FC236}">
                <a16:creationId xmlns="" xmlns:a16="http://schemas.microsoft.com/office/drawing/2014/main" id="{A4935C62-4ED3-DC8B-1A5F-9A536F9A1DA9}"/>
              </a:ext>
            </a:extLst>
          </p:cNvPr>
          <p:cNvSpPr txBox="1"/>
          <p:nvPr/>
        </p:nvSpPr>
        <p:spPr>
          <a:xfrm>
            <a:off x="745707" y="5532517"/>
            <a:ext cx="1765818" cy="338554"/>
          </a:xfrm>
          <a:prstGeom prst="rect">
            <a:avLst/>
          </a:prstGeom>
          <a:noFill/>
        </p:spPr>
        <p:txBody>
          <a:bodyPr wrap="square">
            <a:spAutoFit/>
          </a:bodyPr>
          <a:lstStyle/>
          <a:p>
            <a:pPr algn="ctr"/>
            <a:r>
              <a:rPr lang="en-IN" sz="1600" i="0" dirty="0">
                <a:solidFill>
                  <a:schemeClr val="tx1">
                    <a:lumMod val="75000"/>
                    <a:lumOff val="25000"/>
                  </a:schemeClr>
                </a:solidFill>
                <a:effectLst/>
                <a:latin typeface="Montserrat" panose="00000500000000000000" pitchFamily="2" charset="0"/>
              </a:rPr>
              <a:t>Traceability</a:t>
            </a:r>
            <a:endParaRPr lang="en-IN" sz="1600" dirty="0">
              <a:solidFill>
                <a:schemeClr val="tx1">
                  <a:lumMod val="75000"/>
                  <a:lumOff val="25000"/>
                </a:schemeClr>
              </a:solidFill>
              <a:latin typeface="Montserrat" panose="00000500000000000000" pitchFamily="2" charset="0"/>
            </a:endParaRPr>
          </a:p>
        </p:txBody>
      </p:sp>
      <p:sp>
        <p:nvSpPr>
          <p:cNvPr id="37" name="TextBox 36">
            <a:extLst>
              <a:ext uri="{FF2B5EF4-FFF2-40B4-BE49-F238E27FC236}">
                <a16:creationId xmlns="" xmlns:a16="http://schemas.microsoft.com/office/drawing/2014/main" id="{53447809-838B-0D69-3C67-3D2F23CF078C}"/>
              </a:ext>
            </a:extLst>
          </p:cNvPr>
          <p:cNvSpPr txBox="1"/>
          <p:nvPr/>
        </p:nvSpPr>
        <p:spPr>
          <a:xfrm>
            <a:off x="3020203"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Inventory Management</a:t>
            </a:r>
          </a:p>
        </p:txBody>
      </p:sp>
      <p:sp>
        <p:nvSpPr>
          <p:cNvPr id="38" name="TextBox 37">
            <a:extLst>
              <a:ext uri="{FF2B5EF4-FFF2-40B4-BE49-F238E27FC236}">
                <a16:creationId xmlns="" xmlns:a16="http://schemas.microsoft.com/office/drawing/2014/main" id="{C2E04B06-825D-8DDF-101B-0BDBE5D7839A}"/>
              </a:ext>
            </a:extLst>
          </p:cNvPr>
          <p:cNvSpPr txBox="1"/>
          <p:nvPr/>
        </p:nvSpPr>
        <p:spPr>
          <a:xfrm>
            <a:off x="5294699"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Demand Forecasting</a:t>
            </a:r>
          </a:p>
        </p:txBody>
      </p:sp>
      <p:sp>
        <p:nvSpPr>
          <p:cNvPr id="39" name="TextBox 38">
            <a:extLst>
              <a:ext uri="{FF2B5EF4-FFF2-40B4-BE49-F238E27FC236}">
                <a16:creationId xmlns="" xmlns:a16="http://schemas.microsoft.com/office/drawing/2014/main" id="{514B1676-9BC8-EDEF-F800-72B6213E845D}"/>
              </a:ext>
            </a:extLst>
          </p:cNvPr>
          <p:cNvSpPr txBox="1"/>
          <p:nvPr/>
        </p:nvSpPr>
        <p:spPr>
          <a:xfrm>
            <a:off x="7569195"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Transportation Logistics</a:t>
            </a:r>
          </a:p>
        </p:txBody>
      </p:sp>
      <p:sp>
        <p:nvSpPr>
          <p:cNvPr id="40" name="TextBox 39">
            <a:extLst>
              <a:ext uri="{FF2B5EF4-FFF2-40B4-BE49-F238E27FC236}">
                <a16:creationId xmlns="" xmlns:a16="http://schemas.microsoft.com/office/drawing/2014/main" id="{8BC296CB-33AC-0FF2-3F21-70D880D145CE}"/>
              </a:ext>
            </a:extLst>
          </p:cNvPr>
          <p:cNvSpPr txBox="1"/>
          <p:nvPr/>
        </p:nvSpPr>
        <p:spPr>
          <a:xfrm>
            <a:off x="9843690" y="5532517"/>
            <a:ext cx="1765818" cy="584775"/>
          </a:xfrm>
          <a:prstGeom prst="rect">
            <a:avLst/>
          </a:prstGeom>
          <a:noFill/>
        </p:spPr>
        <p:txBody>
          <a:bodyPr wrap="square">
            <a:spAutoFit/>
          </a:bodyPr>
          <a:lstStyle/>
          <a:p>
            <a:pPr algn="ctr"/>
            <a:r>
              <a:rPr lang="en-IN" sz="1600" dirty="0">
                <a:solidFill>
                  <a:schemeClr val="tx1">
                    <a:lumMod val="75000"/>
                    <a:lumOff val="25000"/>
                  </a:schemeClr>
                </a:solidFill>
                <a:latin typeface="Montserrat" panose="00000500000000000000" pitchFamily="2" charset="0"/>
              </a:rPr>
              <a:t>Collaboration Platforms</a:t>
            </a:r>
          </a:p>
        </p:txBody>
      </p:sp>
      <p:pic>
        <p:nvPicPr>
          <p:cNvPr id="2050" name="Picture 2" descr="What Software Engineering Can Teach Knowledge Engineers about Version  Control - Enterprise Knowledge">
            <a:extLst>
              <a:ext uri="{FF2B5EF4-FFF2-40B4-BE49-F238E27FC236}">
                <a16:creationId xmlns="" xmlns:a16="http://schemas.microsoft.com/office/drawing/2014/main" id="{9B659C5E-59AF-CBD2-6D64-A83CCAB8237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52586" y="3659423"/>
            <a:ext cx="552061" cy="5520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ventory Control Icon - Free PNG &amp; SVG 3263243 - Noun Project">
            <a:extLst>
              <a:ext uri="{FF2B5EF4-FFF2-40B4-BE49-F238E27FC236}">
                <a16:creationId xmlns="" xmlns:a16="http://schemas.microsoft.com/office/drawing/2014/main" id="{6925507A-CACA-1B31-86DC-8A04627D733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37862" y="3665649"/>
            <a:ext cx="539608" cy="5396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black background with a black square&#10;&#10;Description automatically generated with medium confidence">
            <a:extLst>
              <a:ext uri="{FF2B5EF4-FFF2-40B4-BE49-F238E27FC236}">
                <a16:creationId xmlns="" xmlns:a16="http://schemas.microsoft.com/office/drawing/2014/main" id="{011BE8A4-08AE-07DE-4AFB-E5CD93E41AEC}"/>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25737" y="3683641"/>
            <a:ext cx="503626" cy="503624"/>
          </a:xfrm>
          <a:prstGeom prst="rect">
            <a:avLst/>
          </a:prstGeom>
        </p:spPr>
      </p:pic>
      <p:pic>
        <p:nvPicPr>
          <p:cNvPr id="44" name="Picture 43" descr="A black background with a black square&#10;&#10;Description automatically generated with medium confidence">
            <a:extLst>
              <a:ext uri="{FF2B5EF4-FFF2-40B4-BE49-F238E27FC236}">
                <a16:creationId xmlns="" xmlns:a16="http://schemas.microsoft.com/office/drawing/2014/main" id="{DA8F9752-8CAA-3B5C-5D2E-A2F8C69DE909}"/>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2241" y="3686619"/>
            <a:ext cx="497668" cy="497668"/>
          </a:xfrm>
          <a:prstGeom prst="rect">
            <a:avLst/>
          </a:prstGeom>
        </p:spPr>
      </p:pic>
      <p:pic>
        <p:nvPicPr>
          <p:cNvPr id="48" name="Graphic 47">
            <a:extLst>
              <a:ext uri="{FF2B5EF4-FFF2-40B4-BE49-F238E27FC236}">
                <a16:creationId xmlns="" xmlns:a16="http://schemas.microsoft.com/office/drawing/2014/main" id="{FE98C216-CE53-DA58-D90C-B90B1DEB0CE0}"/>
              </a:ext>
            </a:extLst>
          </p:cNvPr>
          <p:cNvPicPr>
            <a:picLocks noChangeAspect="1"/>
          </p:cNvPicPr>
          <p:nvPr/>
        </p:nvPicPr>
        <p:blipFill>
          <a:blip r:embed="rId10">
            <a:lum bright="100000"/>
            <a:extLst>
              <a:ext uri="{96DAC541-7B7A-43D3-8B79-37D633B846F1}">
                <asvg:svgBlip xmlns="" xmlns:asvg="http://schemas.microsoft.com/office/drawing/2016/SVG/main" r:embed="rId11"/>
              </a:ext>
            </a:extLst>
          </a:blip>
          <a:stretch>
            <a:fillRect/>
          </a:stretch>
        </p:blipFill>
        <p:spPr>
          <a:xfrm>
            <a:off x="10494685" y="3703539"/>
            <a:ext cx="463828" cy="463828"/>
          </a:xfrm>
          <a:prstGeom prst="rect">
            <a:avLst/>
          </a:prstGeom>
        </p:spPr>
      </p:pic>
    </p:spTree>
    <p:extLst>
      <p:ext uri="{BB962C8B-B14F-4D97-AF65-F5344CB8AC3E}">
        <p14:creationId xmlns:p14="http://schemas.microsoft.com/office/powerpoint/2010/main" val="168101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oup of cows eating grass&#10;&#10;Description automatically generated">
            <a:extLst>
              <a:ext uri="{FF2B5EF4-FFF2-40B4-BE49-F238E27FC236}">
                <a16:creationId xmlns="" xmlns:a16="http://schemas.microsoft.com/office/drawing/2014/main" id="{49C402A1-3FC0-FF59-A080-7C74356382DA}"/>
              </a:ext>
            </a:extLst>
          </p:cNvPr>
          <p:cNvPicPr>
            <a:picLocks noChangeAspect="1"/>
          </p:cNvPicPr>
          <p:nvPr/>
        </p:nvPicPr>
        <p:blipFill rotWithShape="1">
          <a:blip r:embed="rId2">
            <a:extLst>
              <a:ext uri="{28A0092B-C50C-407E-A947-70E740481C1C}">
                <a14:useLocalDpi xmlns:a14="http://schemas.microsoft.com/office/drawing/2010/main" val="0"/>
              </a:ext>
            </a:extLst>
          </a:blip>
          <a:srcRect t="24931" b="6581"/>
          <a:stretch/>
        </p:blipFill>
        <p:spPr>
          <a:xfrm>
            <a:off x="0" y="3384370"/>
            <a:ext cx="12192000" cy="3473630"/>
          </a:xfrm>
          <a:prstGeom prst="rect">
            <a:avLst/>
          </a:prstGeom>
        </p:spPr>
      </p:pic>
      <p:grpSp>
        <p:nvGrpSpPr>
          <p:cNvPr id="2" name="Group 1">
            <a:extLst>
              <a:ext uri="{FF2B5EF4-FFF2-40B4-BE49-F238E27FC236}">
                <a16:creationId xmlns="" xmlns:a16="http://schemas.microsoft.com/office/drawing/2014/main" id="{0A044C3F-524F-DE36-AD27-C964ABA9D6EC}"/>
              </a:ext>
            </a:extLst>
          </p:cNvPr>
          <p:cNvGrpSpPr/>
          <p:nvPr/>
        </p:nvGrpSpPr>
        <p:grpSpPr>
          <a:xfrm>
            <a:off x="251764" y="460908"/>
            <a:ext cx="11688473" cy="1461297"/>
            <a:chOff x="601122" y="4411703"/>
            <a:chExt cx="6679270" cy="1461297"/>
          </a:xfrm>
        </p:grpSpPr>
        <p:sp>
          <p:nvSpPr>
            <p:cNvPr id="3" name="TextBox 2">
              <a:extLst>
                <a:ext uri="{FF2B5EF4-FFF2-40B4-BE49-F238E27FC236}">
                  <a16:creationId xmlns="" xmlns:a16="http://schemas.microsoft.com/office/drawing/2014/main" id="{9059AF5C-A079-2B3D-3F05-BC220EB786D3}"/>
                </a:ext>
              </a:extLst>
            </p:cNvPr>
            <p:cNvSpPr txBox="1"/>
            <p:nvPr/>
          </p:nvSpPr>
          <p:spPr>
            <a:xfrm>
              <a:off x="1371600" y="4411703"/>
              <a:ext cx="4748759" cy="584775"/>
            </a:xfrm>
            <a:prstGeom prst="rect">
              <a:avLst/>
            </a:prstGeom>
            <a:noFill/>
          </p:spPr>
          <p:txBody>
            <a:bodyPr wrap="square">
              <a:spAutoFit/>
            </a:bodyPr>
            <a:lstStyle/>
            <a:p>
              <a:pPr algn="ctr"/>
              <a:r>
                <a:rPr lang="en-IN" sz="3200" b="1" i="0" dirty="0">
                  <a:solidFill>
                    <a:schemeClr val="tx1">
                      <a:lumMod val="75000"/>
                      <a:lumOff val="25000"/>
                    </a:schemeClr>
                  </a:solidFill>
                  <a:effectLst/>
                  <a:latin typeface="Montserrat" panose="00000500000000000000" pitchFamily="2" charset="0"/>
                </a:rPr>
                <a:t>Livestock Monitoring</a:t>
              </a:r>
              <a:endParaRPr lang="en-IN" sz="3200" b="1" dirty="0">
                <a:solidFill>
                  <a:schemeClr val="tx1">
                    <a:lumMod val="75000"/>
                    <a:lumOff val="25000"/>
                  </a:schemeClr>
                </a:solidFill>
                <a:latin typeface="Montserrat" panose="00000500000000000000" pitchFamily="2" charset="0"/>
              </a:endParaRPr>
            </a:p>
          </p:txBody>
        </p:sp>
        <p:sp>
          <p:nvSpPr>
            <p:cNvPr id="4" name="TextBox 3">
              <a:extLst>
                <a:ext uri="{FF2B5EF4-FFF2-40B4-BE49-F238E27FC236}">
                  <a16:creationId xmlns="" xmlns:a16="http://schemas.microsoft.com/office/drawing/2014/main" id="{FA22F6B5-31D5-604E-8AE0-A61295D0A04E}"/>
                </a:ext>
              </a:extLst>
            </p:cNvPr>
            <p:cNvSpPr txBox="1"/>
            <p:nvPr/>
          </p:nvSpPr>
          <p:spPr>
            <a:xfrm>
              <a:off x="601122" y="4996478"/>
              <a:ext cx="6679270" cy="876522"/>
            </a:xfrm>
            <a:prstGeom prst="rect">
              <a:avLst/>
            </a:prstGeom>
            <a:noFill/>
          </p:spPr>
          <p:txBody>
            <a:bodyPr wrap="square">
              <a:spAutoFit/>
            </a:bodyPr>
            <a:lstStyle/>
            <a:p>
              <a:pPr algn="ctr">
                <a:lnSpc>
                  <a:spcPct val="150000"/>
                </a:lnSpc>
              </a:pPr>
              <a:r>
                <a:rPr lang="en-US" b="0" i="0" dirty="0">
                  <a:solidFill>
                    <a:schemeClr val="tx1">
                      <a:lumMod val="75000"/>
                      <a:lumOff val="25000"/>
                    </a:schemeClr>
                  </a:solidFill>
                  <a:effectLst/>
                  <a:latin typeface="Montserrat" panose="00000500000000000000" pitchFamily="2" charset="0"/>
                </a:rPr>
                <a:t>IoT enhances livestock monitoring by tracking health, location, and behavior in real-time, enabling early illness detection, improved breeding, and optimized feeding for better farm management.</a:t>
              </a:r>
              <a:endParaRPr lang="en-IN" dirty="0">
                <a:solidFill>
                  <a:schemeClr val="tx1">
                    <a:lumMod val="75000"/>
                    <a:lumOff val="25000"/>
                  </a:schemeClr>
                </a:solidFill>
                <a:latin typeface="Montserrat" panose="00000500000000000000" pitchFamily="2" charset="0"/>
              </a:endParaRPr>
            </a:p>
          </p:txBody>
        </p:sp>
      </p:grpSp>
      <p:grpSp>
        <p:nvGrpSpPr>
          <p:cNvPr id="18" name="Group 17">
            <a:extLst>
              <a:ext uri="{FF2B5EF4-FFF2-40B4-BE49-F238E27FC236}">
                <a16:creationId xmlns="" xmlns:a16="http://schemas.microsoft.com/office/drawing/2014/main" id="{33AFC115-C68F-8B86-ACC5-7C203E552DB1}"/>
              </a:ext>
            </a:extLst>
          </p:cNvPr>
          <p:cNvGrpSpPr/>
          <p:nvPr/>
        </p:nvGrpSpPr>
        <p:grpSpPr>
          <a:xfrm>
            <a:off x="917889" y="2674152"/>
            <a:ext cx="10356222" cy="2261644"/>
            <a:chOff x="917889" y="2674152"/>
            <a:chExt cx="10356222" cy="2261644"/>
          </a:xfrm>
        </p:grpSpPr>
        <p:sp>
          <p:nvSpPr>
            <p:cNvPr id="7" name="Graphic 5">
              <a:extLst>
                <a:ext uri="{FF2B5EF4-FFF2-40B4-BE49-F238E27FC236}">
                  <a16:creationId xmlns="" xmlns:a16="http://schemas.microsoft.com/office/drawing/2014/main" id="{2CAD83A6-0C52-75B4-089E-0CC1C3B27354}"/>
                </a:ext>
              </a:extLst>
            </p:cNvPr>
            <p:cNvSpPr/>
            <p:nvPr/>
          </p:nvSpPr>
          <p:spPr>
            <a:xfrm>
              <a:off x="917889" y="3384370"/>
              <a:ext cx="10356222" cy="1551426"/>
            </a:xfrm>
            <a:custGeom>
              <a:avLst/>
              <a:gdLst>
                <a:gd name="connsiteX0" fmla="*/ 8309254 w 8579270"/>
                <a:gd name="connsiteY0" fmla="*/ 1551427 h 1551426"/>
                <a:gd name="connsiteX1" fmla="*/ 0 w 8579270"/>
                <a:gd name="connsiteY1" fmla="*/ 1551427 h 1551426"/>
                <a:gd name="connsiteX2" fmla="*/ 270016 w 8579270"/>
                <a:gd name="connsiteY2" fmla="*/ 0 h 1551426"/>
                <a:gd name="connsiteX3" fmla="*/ 8579270 w 8579270"/>
                <a:gd name="connsiteY3" fmla="*/ 0 h 1551426"/>
                <a:gd name="connsiteX4" fmla="*/ 8309254 w 8579270"/>
                <a:gd name="connsiteY4" fmla="*/ 1551427 h 1551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9270" h="1551426">
                  <a:moveTo>
                    <a:pt x="8309254" y="1551427"/>
                  </a:moveTo>
                  <a:lnTo>
                    <a:pt x="0" y="1551427"/>
                  </a:lnTo>
                  <a:lnTo>
                    <a:pt x="270016" y="0"/>
                  </a:lnTo>
                  <a:lnTo>
                    <a:pt x="8579270" y="0"/>
                  </a:lnTo>
                  <a:lnTo>
                    <a:pt x="8309254" y="1551427"/>
                  </a:lnTo>
                  <a:close/>
                </a:path>
              </a:pathLst>
            </a:custGeom>
            <a:solidFill>
              <a:schemeClr val="accent2"/>
            </a:solidFill>
            <a:ln w="27445" cap="flat">
              <a:noFill/>
              <a:prstDash val="solid"/>
              <a:miter/>
            </a:ln>
          </p:spPr>
          <p:txBody>
            <a:bodyPr rtlCol="0" anchor="ctr"/>
            <a:lstStyle/>
            <a:p>
              <a:endParaRPr lang="en-IN"/>
            </a:p>
          </p:txBody>
        </p:sp>
        <p:grpSp>
          <p:nvGrpSpPr>
            <p:cNvPr id="12" name="Group 11">
              <a:extLst>
                <a:ext uri="{FF2B5EF4-FFF2-40B4-BE49-F238E27FC236}">
                  <a16:creationId xmlns="" xmlns:a16="http://schemas.microsoft.com/office/drawing/2014/main" id="{ADD512A9-09B4-F2C5-D738-79E0C01D4067}"/>
                </a:ext>
              </a:extLst>
            </p:cNvPr>
            <p:cNvGrpSpPr/>
            <p:nvPr/>
          </p:nvGrpSpPr>
          <p:grpSpPr>
            <a:xfrm>
              <a:off x="1423260" y="2674152"/>
              <a:ext cx="9345481" cy="1250302"/>
              <a:chOff x="1840301" y="3806453"/>
              <a:chExt cx="9345481" cy="1250302"/>
            </a:xfrm>
          </p:grpSpPr>
          <p:sp>
            <p:nvSpPr>
              <p:cNvPr id="8" name="Parallelogram 7">
                <a:extLst>
                  <a:ext uri="{FF2B5EF4-FFF2-40B4-BE49-F238E27FC236}">
                    <a16:creationId xmlns="" xmlns:a16="http://schemas.microsoft.com/office/drawing/2014/main" id="{8640C41F-AC6C-FB83-C7B2-725C97A5AA8F}"/>
                  </a:ext>
                </a:extLst>
              </p:cNvPr>
              <p:cNvSpPr/>
              <p:nvPr/>
            </p:nvSpPr>
            <p:spPr>
              <a:xfrm>
                <a:off x="1840301"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0000500000000000000" pitchFamily="2" charset="0"/>
                  </a:rPr>
                  <a:t>Health Monitoring Sensors</a:t>
                </a:r>
                <a:endParaRPr lang="en-IN" sz="1600" dirty="0">
                  <a:solidFill>
                    <a:schemeClr val="bg1"/>
                  </a:solidFill>
                  <a:latin typeface="Montserrat" panose="00000500000000000000" pitchFamily="2" charset="0"/>
                </a:endParaRPr>
              </a:p>
            </p:txBody>
          </p:sp>
          <p:sp>
            <p:nvSpPr>
              <p:cNvPr id="9" name="Parallelogram 8">
                <a:extLst>
                  <a:ext uri="{FF2B5EF4-FFF2-40B4-BE49-F238E27FC236}">
                    <a16:creationId xmlns="" xmlns:a16="http://schemas.microsoft.com/office/drawing/2014/main" id="{9D05E14D-64A0-16E1-BE1F-F89191791E78}"/>
                  </a:ext>
                </a:extLst>
              </p:cNvPr>
              <p:cNvSpPr/>
              <p:nvPr/>
            </p:nvSpPr>
            <p:spPr>
              <a:xfrm>
                <a:off x="4257512"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0000500000000000000" pitchFamily="2" charset="0"/>
                  </a:rPr>
                  <a:t>GPS Trackers</a:t>
                </a:r>
                <a:endParaRPr lang="en-IN" sz="1600" dirty="0">
                  <a:solidFill>
                    <a:schemeClr val="bg1"/>
                  </a:solidFill>
                  <a:latin typeface="Montserrat" panose="00000500000000000000" pitchFamily="2" charset="0"/>
                </a:endParaRPr>
              </a:p>
            </p:txBody>
          </p:sp>
          <p:sp>
            <p:nvSpPr>
              <p:cNvPr id="10" name="Parallelogram 9">
                <a:extLst>
                  <a:ext uri="{FF2B5EF4-FFF2-40B4-BE49-F238E27FC236}">
                    <a16:creationId xmlns="" xmlns:a16="http://schemas.microsoft.com/office/drawing/2014/main" id="{BC42A937-7A45-249E-9F95-5F561644D99D}"/>
                  </a:ext>
                </a:extLst>
              </p:cNvPr>
              <p:cNvSpPr/>
              <p:nvPr/>
            </p:nvSpPr>
            <p:spPr>
              <a:xfrm>
                <a:off x="6674723"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chemeClr val="bg1"/>
                    </a:solidFill>
                    <a:effectLst/>
                    <a:latin typeface="Montserrat" panose="00000500000000000000" pitchFamily="2" charset="0"/>
                  </a:rPr>
                  <a:t>Automated Feeding Systems</a:t>
                </a:r>
                <a:endParaRPr lang="en-IN" sz="1600" dirty="0">
                  <a:solidFill>
                    <a:schemeClr val="bg1"/>
                  </a:solidFill>
                  <a:latin typeface="Montserrat" panose="00000500000000000000" pitchFamily="2" charset="0"/>
                </a:endParaRPr>
              </a:p>
            </p:txBody>
          </p:sp>
          <p:sp>
            <p:nvSpPr>
              <p:cNvPr id="11" name="Parallelogram 10">
                <a:extLst>
                  <a:ext uri="{FF2B5EF4-FFF2-40B4-BE49-F238E27FC236}">
                    <a16:creationId xmlns="" xmlns:a16="http://schemas.microsoft.com/office/drawing/2014/main" id="{FFDD8F30-BCBE-AA53-6BEC-21BF6AD41074}"/>
                  </a:ext>
                </a:extLst>
              </p:cNvPr>
              <p:cNvSpPr/>
              <p:nvPr/>
            </p:nvSpPr>
            <p:spPr>
              <a:xfrm>
                <a:off x="9091933" y="3806453"/>
                <a:ext cx="2093849" cy="1250302"/>
              </a:xfrm>
              <a:prstGeom prst="parallelogram">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err="1">
                    <a:solidFill>
                      <a:schemeClr val="bg1"/>
                    </a:solidFill>
                    <a:effectLst/>
                    <a:latin typeface="Montserrat" panose="00000500000000000000" pitchFamily="2" charset="0"/>
                  </a:rPr>
                  <a:t>Behavioral</a:t>
                </a:r>
                <a:r>
                  <a:rPr lang="en-IN" sz="1600" b="1" i="0" dirty="0">
                    <a:solidFill>
                      <a:schemeClr val="bg1"/>
                    </a:solidFill>
                    <a:effectLst/>
                    <a:latin typeface="Montserrat" panose="00000500000000000000" pitchFamily="2" charset="0"/>
                  </a:rPr>
                  <a:t> Analysis</a:t>
                </a:r>
                <a:endParaRPr lang="en-IN" sz="1600" dirty="0">
                  <a:solidFill>
                    <a:schemeClr val="bg1"/>
                  </a:solidFill>
                  <a:latin typeface="Montserrat" panose="00000500000000000000" pitchFamily="2" charset="0"/>
                </a:endParaRPr>
              </a:p>
            </p:txBody>
          </p:sp>
        </p:grpSp>
      </p:grpSp>
    </p:spTree>
    <p:extLst>
      <p:ext uri="{BB962C8B-B14F-4D97-AF65-F5344CB8AC3E}">
        <p14:creationId xmlns:p14="http://schemas.microsoft.com/office/powerpoint/2010/main" val="810413330"/>
      </p:ext>
    </p:extLst>
  </p:cSld>
  <p:clrMapOvr>
    <a:masterClrMapping/>
  </p:clrMapOvr>
</p:sld>
</file>

<file path=ppt/theme/theme1.xml><?xml version="1.0" encoding="utf-8"?>
<a:theme xmlns:a="http://schemas.openxmlformats.org/drawingml/2006/main" name="Office Theme">
  <a:themeElements>
    <a:clrScheme name="Custom 963">
      <a:dk1>
        <a:srgbClr val="000000"/>
      </a:dk1>
      <a:lt1>
        <a:srgbClr val="FFFFFF"/>
      </a:lt1>
      <a:dk2>
        <a:srgbClr val="595959"/>
      </a:dk2>
      <a:lt2>
        <a:srgbClr val="EEEEEE"/>
      </a:lt2>
      <a:accent1>
        <a:srgbClr val="0989FA"/>
      </a:accent1>
      <a:accent2>
        <a:srgbClr val="69E781"/>
      </a:accent2>
      <a:accent3>
        <a:srgbClr val="FCBD24"/>
      </a:accent3>
      <a:accent4>
        <a:srgbClr val="4949E7"/>
      </a:accent4>
      <a:accent5>
        <a:srgbClr val="FCBD24"/>
      </a:accent5>
      <a:accent6>
        <a:srgbClr val="EC3A3B"/>
      </a:accent6>
      <a:hlink>
        <a:srgbClr val="0097A7"/>
      </a:hlink>
      <a:folHlink>
        <a:srgbClr val="0097A7"/>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TotalTime>
  <Words>884</Words>
  <Application>Microsoft Office PowerPoint</Application>
  <PresentationFormat>Custom</PresentationFormat>
  <Paragraphs>107</Paragraphs>
  <Slides>16</Slides>
  <Notes>2</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Santhiya K</dc:creator>
  <cp:lastModifiedBy>Dhaya nithi</cp:lastModifiedBy>
  <cp:revision>59</cp:revision>
  <dcterms:created xsi:type="dcterms:W3CDTF">2024-04-17T12:45:21Z</dcterms:created>
  <dcterms:modified xsi:type="dcterms:W3CDTF">2025-03-07T01:31:37Z</dcterms:modified>
</cp:coreProperties>
</file>